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6"/>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2" r:id="rId15"/>
    <p:sldId id="273" r:id="rId16"/>
    <p:sldId id="274" r:id="rId17"/>
    <p:sldId id="282" r:id="rId18"/>
    <p:sldId id="275" r:id="rId19"/>
    <p:sldId id="276" r:id="rId20"/>
    <p:sldId id="277" r:id="rId21"/>
    <p:sldId id="278" r:id="rId22"/>
    <p:sldId id="279" r:id="rId23"/>
    <p:sldId id="280" r:id="rId24"/>
    <p:sldId id="283" r:id="rId25"/>
    <p:sldId id="289" r:id="rId26"/>
    <p:sldId id="284" r:id="rId27"/>
    <p:sldId id="290" r:id="rId28"/>
    <p:sldId id="285" r:id="rId29"/>
    <p:sldId id="291" r:id="rId30"/>
    <p:sldId id="286" r:id="rId31"/>
    <p:sldId id="292" r:id="rId32"/>
    <p:sldId id="287" r:id="rId33"/>
    <p:sldId id="293" r:id="rId34"/>
    <p:sldId id="288" r:id="rId35"/>
    <p:sldId id="294" r:id="rId36"/>
    <p:sldId id="295" r:id="rId37"/>
    <p:sldId id="296"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 id="337" r:id="rId78"/>
    <p:sldId id="338" r:id="rId79"/>
    <p:sldId id="339" r:id="rId80"/>
    <p:sldId id="340" r:id="rId81"/>
    <p:sldId id="341" r:id="rId82"/>
    <p:sldId id="342" r:id="rId83"/>
    <p:sldId id="343" r:id="rId84"/>
    <p:sldId id="344" r:id="rId85"/>
    <p:sldId id="345" r:id="rId86"/>
    <p:sldId id="346" r:id="rId87"/>
    <p:sldId id="347" r:id="rId88"/>
    <p:sldId id="348" r:id="rId89"/>
    <p:sldId id="349" r:id="rId90"/>
    <p:sldId id="350" r:id="rId91"/>
    <p:sldId id="351" r:id="rId92"/>
    <p:sldId id="352" r:id="rId93"/>
    <p:sldId id="353" r:id="rId94"/>
    <p:sldId id="354" r:id="rId95"/>
    <p:sldId id="355" r:id="rId96"/>
    <p:sldId id="356" r:id="rId97"/>
    <p:sldId id="357" r:id="rId98"/>
    <p:sldId id="358" r:id="rId99"/>
    <p:sldId id="359" r:id="rId100"/>
    <p:sldId id="360" r:id="rId101"/>
    <p:sldId id="361" r:id="rId102"/>
    <p:sldId id="362" r:id="rId103"/>
    <p:sldId id="363" r:id="rId104"/>
    <p:sldId id="364" r:id="rId105"/>
    <p:sldId id="365" r:id="rId106"/>
    <p:sldId id="366" r:id="rId107"/>
    <p:sldId id="367" r:id="rId108"/>
    <p:sldId id="368" r:id="rId109"/>
    <p:sldId id="380" r:id="rId110"/>
    <p:sldId id="369" r:id="rId111"/>
    <p:sldId id="383" r:id="rId112"/>
    <p:sldId id="370" r:id="rId113"/>
    <p:sldId id="371" r:id="rId114"/>
    <p:sldId id="381" r:id="rId115"/>
    <p:sldId id="382" r:id="rId116"/>
    <p:sldId id="372" r:id="rId117"/>
    <p:sldId id="373" r:id="rId118"/>
    <p:sldId id="374" r:id="rId119"/>
    <p:sldId id="375" r:id="rId120"/>
    <p:sldId id="376" r:id="rId121"/>
    <p:sldId id="377" r:id="rId122"/>
    <p:sldId id="384" r:id="rId123"/>
    <p:sldId id="385" r:id="rId124"/>
    <p:sldId id="378" r:id="rId125"/>
    <p:sldId id="387" r:id="rId126"/>
    <p:sldId id="386" r:id="rId127"/>
    <p:sldId id="388" r:id="rId128"/>
    <p:sldId id="389" r:id="rId129"/>
    <p:sldId id="390" r:id="rId130"/>
    <p:sldId id="391" r:id="rId131"/>
    <p:sldId id="393" r:id="rId132"/>
    <p:sldId id="392" r:id="rId133"/>
    <p:sldId id="394" r:id="rId134"/>
    <p:sldId id="395" r:id="rId135"/>
    <p:sldId id="396" r:id="rId136"/>
    <p:sldId id="397" r:id="rId137"/>
    <p:sldId id="398" r:id="rId138"/>
    <p:sldId id="399" r:id="rId139"/>
    <p:sldId id="400" r:id="rId140"/>
    <p:sldId id="401" r:id="rId141"/>
    <p:sldId id="403" r:id="rId142"/>
    <p:sldId id="402" r:id="rId143"/>
    <p:sldId id="404" r:id="rId144"/>
    <p:sldId id="405" r:id="rId145"/>
    <p:sldId id="406" r:id="rId146"/>
    <p:sldId id="407" r:id="rId147"/>
    <p:sldId id="408" r:id="rId148"/>
    <p:sldId id="409" r:id="rId149"/>
    <p:sldId id="410" r:id="rId150"/>
    <p:sldId id="413" r:id="rId151"/>
    <p:sldId id="412" r:id="rId152"/>
    <p:sldId id="414" r:id="rId153"/>
    <p:sldId id="415" r:id="rId154"/>
    <p:sldId id="416" r:id="rId15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EDB0"/>
    <a:srgbClr val="FED21F"/>
    <a:srgbClr val="0B3367"/>
    <a:srgbClr val="00902A"/>
    <a:srgbClr val="188C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63"/>
    <p:restoredTop sz="96341"/>
  </p:normalViewPr>
  <p:slideViewPr>
    <p:cSldViewPr snapToGrid="0" snapToObjects="1">
      <p:cViewPr varScale="1">
        <p:scale>
          <a:sx n="121" d="100"/>
          <a:sy n="121" d="100"/>
        </p:scale>
        <p:origin x="176" y="296"/>
      </p:cViewPr>
      <p:guideLst/>
    </p:cSldViewPr>
  </p:slideViewPr>
  <p:outlineViewPr>
    <p:cViewPr>
      <p:scale>
        <a:sx n="33" d="100"/>
        <a:sy n="33" d="100"/>
      </p:scale>
      <p:origin x="0" y="-18368"/>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tableStyles" Target="tableStyle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635EC4-613E-AE4E-8005-2EF065F4AC37}" type="datetimeFigureOut">
              <a:rPr lang="it-IT" smtClean="0"/>
              <a:t>11/07/21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A4897-74BF-DE44-AE00-E842F39DE94E}" type="slidenum">
              <a:rPr lang="it-IT" smtClean="0"/>
              <a:t>‹N›</a:t>
            </a:fld>
            <a:endParaRPr lang="it-IT"/>
          </a:p>
        </p:txBody>
      </p:sp>
    </p:spTree>
    <p:extLst>
      <p:ext uri="{BB962C8B-B14F-4D97-AF65-F5344CB8AC3E}">
        <p14:creationId xmlns:p14="http://schemas.microsoft.com/office/powerpoint/2010/main" val="3584457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a:t>
            </a:fld>
            <a:endParaRPr lang="it-IT"/>
          </a:p>
        </p:txBody>
      </p:sp>
    </p:spTree>
    <p:extLst>
      <p:ext uri="{BB962C8B-B14F-4D97-AF65-F5344CB8AC3E}">
        <p14:creationId xmlns:p14="http://schemas.microsoft.com/office/powerpoint/2010/main" val="2068782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07A4897-74BF-DE44-AE00-E842F39DE94E}" type="slidenum">
              <a:rPr lang="it-IT" smtClean="0"/>
              <a:t>10</a:t>
            </a:fld>
            <a:endParaRPr lang="it-IT"/>
          </a:p>
        </p:txBody>
      </p:sp>
    </p:spTree>
    <p:extLst>
      <p:ext uri="{BB962C8B-B14F-4D97-AF65-F5344CB8AC3E}">
        <p14:creationId xmlns:p14="http://schemas.microsoft.com/office/powerpoint/2010/main" val="195615510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100</a:t>
            </a:fld>
            <a:endParaRPr lang="it-IT"/>
          </a:p>
        </p:txBody>
      </p:sp>
    </p:spTree>
    <p:extLst>
      <p:ext uri="{BB962C8B-B14F-4D97-AF65-F5344CB8AC3E}">
        <p14:creationId xmlns:p14="http://schemas.microsoft.com/office/powerpoint/2010/main" val="272356833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101</a:t>
            </a:fld>
            <a:endParaRPr lang="it-IT"/>
          </a:p>
        </p:txBody>
      </p:sp>
    </p:spTree>
    <p:extLst>
      <p:ext uri="{BB962C8B-B14F-4D97-AF65-F5344CB8AC3E}">
        <p14:creationId xmlns:p14="http://schemas.microsoft.com/office/powerpoint/2010/main" val="298265495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102</a:t>
            </a:fld>
            <a:endParaRPr lang="it-IT"/>
          </a:p>
        </p:txBody>
      </p:sp>
    </p:spTree>
    <p:extLst>
      <p:ext uri="{BB962C8B-B14F-4D97-AF65-F5344CB8AC3E}">
        <p14:creationId xmlns:p14="http://schemas.microsoft.com/office/powerpoint/2010/main" val="420663933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103</a:t>
            </a:fld>
            <a:endParaRPr lang="it-IT"/>
          </a:p>
        </p:txBody>
      </p:sp>
    </p:spTree>
    <p:extLst>
      <p:ext uri="{BB962C8B-B14F-4D97-AF65-F5344CB8AC3E}">
        <p14:creationId xmlns:p14="http://schemas.microsoft.com/office/powerpoint/2010/main" val="258507519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104</a:t>
            </a:fld>
            <a:endParaRPr lang="it-IT"/>
          </a:p>
        </p:txBody>
      </p:sp>
    </p:spTree>
    <p:extLst>
      <p:ext uri="{BB962C8B-B14F-4D97-AF65-F5344CB8AC3E}">
        <p14:creationId xmlns:p14="http://schemas.microsoft.com/office/powerpoint/2010/main" val="91039754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105</a:t>
            </a:fld>
            <a:endParaRPr lang="it-IT"/>
          </a:p>
        </p:txBody>
      </p:sp>
    </p:spTree>
    <p:extLst>
      <p:ext uri="{BB962C8B-B14F-4D97-AF65-F5344CB8AC3E}">
        <p14:creationId xmlns:p14="http://schemas.microsoft.com/office/powerpoint/2010/main" val="334854005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106</a:t>
            </a:fld>
            <a:endParaRPr lang="it-IT"/>
          </a:p>
        </p:txBody>
      </p:sp>
    </p:spTree>
    <p:extLst>
      <p:ext uri="{BB962C8B-B14F-4D97-AF65-F5344CB8AC3E}">
        <p14:creationId xmlns:p14="http://schemas.microsoft.com/office/powerpoint/2010/main" val="385024459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107</a:t>
            </a:fld>
            <a:endParaRPr lang="it-IT"/>
          </a:p>
        </p:txBody>
      </p:sp>
    </p:spTree>
    <p:extLst>
      <p:ext uri="{BB962C8B-B14F-4D97-AF65-F5344CB8AC3E}">
        <p14:creationId xmlns:p14="http://schemas.microsoft.com/office/powerpoint/2010/main" val="12615798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108</a:t>
            </a:fld>
            <a:endParaRPr lang="it-IT"/>
          </a:p>
        </p:txBody>
      </p:sp>
    </p:spTree>
    <p:extLst>
      <p:ext uri="{BB962C8B-B14F-4D97-AF65-F5344CB8AC3E}">
        <p14:creationId xmlns:p14="http://schemas.microsoft.com/office/powerpoint/2010/main" val="96032283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109</a:t>
            </a:fld>
            <a:endParaRPr lang="it-IT"/>
          </a:p>
        </p:txBody>
      </p:sp>
    </p:spTree>
    <p:extLst>
      <p:ext uri="{BB962C8B-B14F-4D97-AF65-F5344CB8AC3E}">
        <p14:creationId xmlns:p14="http://schemas.microsoft.com/office/powerpoint/2010/main" val="1199478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07A4897-74BF-DE44-AE00-E842F39DE94E}" type="slidenum">
              <a:rPr lang="it-IT" smtClean="0"/>
              <a:t>11</a:t>
            </a:fld>
            <a:endParaRPr lang="it-IT"/>
          </a:p>
        </p:txBody>
      </p:sp>
    </p:spTree>
    <p:extLst>
      <p:ext uri="{BB962C8B-B14F-4D97-AF65-F5344CB8AC3E}">
        <p14:creationId xmlns:p14="http://schemas.microsoft.com/office/powerpoint/2010/main" val="39883437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110</a:t>
            </a:fld>
            <a:endParaRPr lang="it-IT"/>
          </a:p>
        </p:txBody>
      </p:sp>
    </p:spTree>
    <p:extLst>
      <p:ext uri="{BB962C8B-B14F-4D97-AF65-F5344CB8AC3E}">
        <p14:creationId xmlns:p14="http://schemas.microsoft.com/office/powerpoint/2010/main" val="88593485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111</a:t>
            </a:fld>
            <a:endParaRPr lang="it-IT"/>
          </a:p>
        </p:txBody>
      </p:sp>
    </p:spTree>
    <p:extLst>
      <p:ext uri="{BB962C8B-B14F-4D97-AF65-F5344CB8AC3E}">
        <p14:creationId xmlns:p14="http://schemas.microsoft.com/office/powerpoint/2010/main" val="103242021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112</a:t>
            </a:fld>
            <a:endParaRPr lang="it-IT"/>
          </a:p>
        </p:txBody>
      </p:sp>
    </p:spTree>
    <p:extLst>
      <p:ext uri="{BB962C8B-B14F-4D97-AF65-F5344CB8AC3E}">
        <p14:creationId xmlns:p14="http://schemas.microsoft.com/office/powerpoint/2010/main" val="8169409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113</a:t>
            </a:fld>
            <a:endParaRPr lang="it-IT"/>
          </a:p>
        </p:txBody>
      </p:sp>
    </p:spTree>
    <p:extLst>
      <p:ext uri="{BB962C8B-B14F-4D97-AF65-F5344CB8AC3E}">
        <p14:creationId xmlns:p14="http://schemas.microsoft.com/office/powerpoint/2010/main" val="233059151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114</a:t>
            </a:fld>
            <a:endParaRPr lang="it-IT"/>
          </a:p>
        </p:txBody>
      </p:sp>
    </p:spTree>
    <p:extLst>
      <p:ext uri="{BB962C8B-B14F-4D97-AF65-F5344CB8AC3E}">
        <p14:creationId xmlns:p14="http://schemas.microsoft.com/office/powerpoint/2010/main" val="44536235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115</a:t>
            </a:fld>
            <a:endParaRPr lang="it-IT"/>
          </a:p>
        </p:txBody>
      </p:sp>
    </p:spTree>
    <p:extLst>
      <p:ext uri="{BB962C8B-B14F-4D97-AF65-F5344CB8AC3E}">
        <p14:creationId xmlns:p14="http://schemas.microsoft.com/office/powerpoint/2010/main" val="49091886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116</a:t>
            </a:fld>
            <a:endParaRPr lang="it-IT"/>
          </a:p>
        </p:txBody>
      </p:sp>
    </p:spTree>
    <p:extLst>
      <p:ext uri="{BB962C8B-B14F-4D97-AF65-F5344CB8AC3E}">
        <p14:creationId xmlns:p14="http://schemas.microsoft.com/office/powerpoint/2010/main" val="253299088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117</a:t>
            </a:fld>
            <a:endParaRPr lang="it-IT"/>
          </a:p>
        </p:txBody>
      </p:sp>
    </p:spTree>
    <p:extLst>
      <p:ext uri="{BB962C8B-B14F-4D97-AF65-F5344CB8AC3E}">
        <p14:creationId xmlns:p14="http://schemas.microsoft.com/office/powerpoint/2010/main" val="102652531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118</a:t>
            </a:fld>
            <a:endParaRPr lang="it-IT"/>
          </a:p>
        </p:txBody>
      </p:sp>
    </p:spTree>
    <p:extLst>
      <p:ext uri="{BB962C8B-B14F-4D97-AF65-F5344CB8AC3E}">
        <p14:creationId xmlns:p14="http://schemas.microsoft.com/office/powerpoint/2010/main" val="167686028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119</a:t>
            </a:fld>
            <a:endParaRPr lang="it-IT"/>
          </a:p>
        </p:txBody>
      </p:sp>
    </p:spTree>
    <p:extLst>
      <p:ext uri="{BB962C8B-B14F-4D97-AF65-F5344CB8AC3E}">
        <p14:creationId xmlns:p14="http://schemas.microsoft.com/office/powerpoint/2010/main" val="298773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07A4897-74BF-DE44-AE00-E842F39DE94E}" type="slidenum">
              <a:rPr lang="it-IT" smtClean="0"/>
              <a:t>12</a:t>
            </a:fld>
            <a:endParaRPr lang="it-IT"/>
          </a:p>
        </p:txBody>
      </p:sp>
    </p:spTree>
    <p:extLst>
      <p:ext uri="{BB962C8B-B14F-4D97-AF65-F5344CB8AC3E}">
        <p14:creationId xmlns:p14="http://schemas.microsoft.com/office/powerpoint/2010/main" val="381045564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120</a:t>
            </a:fld>
            <a:endParaRPr lang="it-IT"/>
          </a:p>
        </p:txBody>
      </p:sp>
    </p:spTree>
    <p:extLst>
      <p:ext uri="{BB962C8B-B14F-4D97-AF65-F5344CB8AC3E}">
        <p14:creationId xmlns:p14="http://schemas.microsoft.com/office/powerpoint/2010/main" val="129342142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121</a:t>
            </a:fld>
            <a:endParaRPr lang="it-IT"/>
          </a:p>
        </p:txBody>
      </p:sp>
    </p:spTree>
    <p:extLst>
      <p:ext uri="{BB962C8B-B14F-4D97-AF65-F5344CB8AC3E}">
        <p14:creationId xmlns:p14="http://schemas.microsoft.com/office/powerpoint/2010/main" val="361857277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122</a:t>
            </a:fld>
            <a:endParaRPr lang="it-IT"/>
          </a:p>
        </p:txBody>
      </p:sp>
    </p:spTree>
    <p:extLst>
      <p:ext uri="{BB962C8B-B14F-4D97-AF65-F5344CB8AC3E}">
        <p14:creationId xmlns:p14="http://schemas.microsoft.com/office/powerpoint/2010/main" val="427893562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123</a:t>
            </a:fld>
            <a:endParaRPr lang="it-IT"/>
          </a:p>
        </p:txBody>
      </p:sp>
    </p:spTree>
    <p:extLst>
      <p:ext uri="{BB962C8B-B14F-4D97-AF65-F5344CB8AC3E}">
        <p14:creationId xmlns:p14="http://schemas.microsoft.com/office/powerpoint/2010/main" val="40759687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124</a:t>
            </a:fld>
            <a:endParaRPr lang="it-IT"/>
          </a:p>
        </p:txBody>
      </p:sp>
    </p:spTree>
    <p:extLst>
      <p:ext uri="{BB962C8B-B14F-4D97-AF65-F5344CB8AC3E}">
        <p14:creationId xmlns:p14="http://schemas.microsoft.com/office/powerpoint/2010/main" val="104358870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125</a:t>
            </a:fld>
            <a:endParaRPr lang="it-IT"/>
          </a:p>
        </p:txBody>
      </p:sp>
    </p:spTree>
    <p:extLst>
      <p:ext uri="{BB962C8B-B14F-4D97-AF65-F5344CB8AC3E}">
        <p14:creationId xmlns:p14="http://schemas.microsoft.com/office/powerpoint/2010/main" val="211557292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126</a:t>
            </a:fld>
            <a:endParaRPr lang="it-IT"/>
          </a:p>
        </p:txBody>
      </p:sp>
    </p:spTree>
    <p:extLst>
      <p:ext uri="{BB962C8B-B14F-4D97-AF65-F5344CB8AC3E}">
        <p14:creationId xmlns:p14="http://schemas.microsoft.com/office/powerpoint/2010/main" val="72322336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127</a:t>
            </a:fld>
            <a:endParaRPr lang="it-IT"/>
          </a:p>
        </p:txBody>
      </p:sp>
    </p:spTree>
    <p:extLst>
      <p:ext uri="{BB962C8B-B14F-4D97-AF65-F5344CB8AC3E}">
        <p14:creationId xmlns:p14="http://schemas.microsoft.com/office/powerpoint/2010/main" val="79694782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128</a:t>
            </a:fld>
            <a:endParaRPr lang="it-IT"/>
          </a:p>
        </p:txBody>
      </p:sp>
    </p:spTree>
    <p:extLst>
      <p:ext uri="{BB962C8B-B14F-4D97-AF65-F5344CB8AC3E}">
        <p14:creationId xmlns:p14="http://schemas.microsoft.com/office/powerpoint/2010/main" val="172222024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129</a:t>
            </a:fld>
            <a:endParaRPr lang="it-IT"/>
          </a:p>
        </p:txBody>
      </p:sp>
    </p:spTree>
    <p:extLst>
      <p:ext uri="{BB962C8B-B14F-4D97-AF65-F5344CB8AC3E}">
        <p14:creationId xmlns:p14="http://schemas.microsoft.com/office/powerpoint/2010/main" val="34232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07A4897-74BF-DE44-AE00-E842F39DE94E}" type="slidenum">
              <a:rPr lang="it-IT" smtClean="0"/>
              <a:t>13</a:t>
            </a:fld>
            <a:endParaRPr lang="it-IT"/>
          </a:p>
        </p:txBody>
      </p:sp>
    </p:spTree>
    <p:extLst>
      <p:ext uri="{BB962C8B-B14F-4D97-AF65-F5344CB8AC3E}">
        <p14:creationId xmlns:p14="http://schemas.microsoft.com/office/powerpoint/2010/main" val="270600730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130</a:t>
            </a:fld>
            <a:endParaRPr lang="it-IT"/>
          </a:p>
        </p:txBody>
      </p:sp>
    </p:spTree>
    <p:extLst>
      <p:ext uri="{BB962C8B-B14F-4D97-AF65-F5344CB8AC3E}">
        <p14:creationId xmlns:p14="http://schemas.microsoft.com/office/powerpoint/2010/main" val="295839374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131</a:t>
            </a:fld>
            <a:endParaRPr lang="it-IT"/>
          </a:p>
        </p:txBody>
      </p:sp>
    </p:spTree>
    <p:extLst>
      <p:ext uri="{BB962C8B-B14F-4D97-AF65-F5344CB8AC3E}">
        <p14:creationId xmlns:p14="http://schemas.microsoft.com/office/powerpoint/2010/main" val="356829638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132</a:t>
            </a:fld>
            <a:endParaRPr lang="it-IT"/>
          </a:p>
        </p:txBody>
      </p:sp>
    </p:spTree>
    <p:extLst>
      <p:ext uri="{BB962C8B-B14F-4D97-AF65-F5344CB8AC3E}">
        <p14:creationId xmlns:p14="http://schemas.microsoft.com/office/powerpoint/2010/main" val="273526784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133</a:t>
            </a:fld>
            <a:endParaRPr lang="it-IT"/>
          </a:p>
        </p:txBody>
      </p:sp>
    </p:spTree>
    <p:extLst>
      <p:ext uri="{BB962C8B-B14F-4D97-AF65-F5344CB8AC3E}">
        <p14:creationId xmlns:p14="http://schemas.microsoft.com/office/powerpoint/2010/main" val="1945060696"/>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134</a:t>
            </a:fld>
            <a:endParaRPr lang="it-IT"/>
          </a:p>
        </p:txBody>
      </p:sp>
    </p:spTree>
    <p:extLst>
      <p:ext uri="{BB962C8B-B14F-4D97-AF65-F5344CB8AC3E}">
        <p14:creationId xmlns:p14="http://schemas.microsoft.com/office/powerpoint/2010/main" val="103081821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135</a:t>
            </a:fld>
            <a:endParaRPr lang="it-IT"/>
          </a:p>
        </p:txBody>
      </p:sp>
    </p:spTree>
    <p:extLst>
      <p:ext uri="{BB962C8B-B14F-4D97-AF65-F5344CB8AC3E}">
        <p14:creationId xmlns:p14="http://schemas.microsoft.com/office/powerpoint/2010/main" val="305603319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136</a:t>
            </a:fld>
            <a:endParaRPr lang="it-IT"/>
          </a:p>
        </p:txBody>
      </p:sp>
    </p:spTree>
    <p:extLst>
      <p:ext uri="{BB962C8B-B14F-4D97-AF65-F5344CB8AC3E}">
        <p14:creationId xmlns:p14="http://schemas.microsoft.com/office/powerpoint/2010/main" val="131052634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137</a:t>
            </a:fld>
            <a:endParaRPr lang="it-IT"/>
          </a:p>
        </p:txBody>
      </p:sp>
    </p:spTree>
    <p:extLst>
      <p:ext uri="{BB962C8B-B14F-4D97-AF65-F5344CB8AC3E}">
        <p14:creationId xmlns:p14="http://schemas.microsoft.com/office/powerpoint/2010/main" val="157243002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138</a:t>
            </a:fld>
            <a:endParaRPr lang="it-IT"/>
          </a:p>
        </p:txBody>
      </p:sp>
    </p:spTree>
    <p:extLst>
      <p:ext uri="{BB962C8B-B14F-4D97-AF65-F5344CB8AC3E}">
        <p14:creationId xmlns:p14="http://schemas.microsoft.com/office/powerpoint/2010/main" val="16190334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139</a:t>
            </a:fld>
            <a:endParaRPr lang="it-IT"/>
          </a:p>
        </p:txBody>
      </p:sp>
    </p:spTree>
    <p:extLst>
      <p:ext uri="{BB962C8B-B14F-4D97-AF65-F5344CB8AC3E}">
        <p14:creationId xmlns:p14="http://schemas.microsoft.com/office/powerpoint/2010/main" val="4135925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14</a:t>
            </a:fld>
            <a:endParaRPr lang="it-IT"/>
          </a:p>
        </p:txBody>
      </p:sp>
    </p:spTree>
    <p:extLst>
      <p:ext uri="{BB962C8B-B14F-4D97-AF65-F5344CB8AC3E}">
        <p14:creationId xmlns:p14="http://schemas.microsoft.com/office/powerpoint/2010/main" val="399052567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140</a:t>
            </a:fld>
            <a:endParaRPr lang="it-IT"/>
          </a:p>
        </p:txBody>
      </p:sp>
    </p:spTree>
    <p:extLst>
      <p:ext uri="{BB962C8B-B14F-4D97-AF65-F5344CB8AC3E}">
        <p14:creationId xmlns:p14="http://schemas.microsoft.com/office/powerpoint/2010/main" val="15290244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141</a:t>
            </a:fld>
            <a:endParaRPr lang="it-IT"/>
          </a:p>
        </p:txBody>
      </p:sp>
    </p:spTree>
    <p:extLst>
      <p:ext uri="{BB962C8B-B14F-4D97-AF65-F5344CB8AC3E}">
        <p14:creationId xmlns:p14="http://schemas.microsoft.com/office/powerpoint/2010/main" val="214785812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142</a:t>
            </a:fld>
            <a:endParaRPr lang="it-IT"/>
          </a:p>
        </p:txBody>
      </p:sp>
    </p:spTree>
    <p:extLst>
      <p:ext uri="{BB962C8B-B14F-4D97-AF65-F5344CB8AC3E}">
        <p14:creationId xmlns:p14="http://schemas.microsoft.com/office/powerpoint/2010/main" val="4015786304"/>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143</a:t>
            </a:fld>
            <a:endParaRPr lang="it-IT"/>
          </a:p>
        </p:txBody>
      </p:sp>
    </p:spTree>
    <p:extLst>
      <p:ext uri="{BB962C8B-B14F-4D97-AF65-F5344CB8AC3E}">
        <p14:creationId xmlns:p14="http://schemas.microsoft.com/office/powerpoint/2010/main" val="219063620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144</a:t>
            </a:fld>
            <a:endParaRPr lang="it-IT"/>
          </a:p>
        </p:txBody>
      </p:sp>
    </p:spTree>
    <p:extLst>
      <p:ext uri="{BB962C8B-B14F-4D97-AF65-F5344CB8AC3E}">
        <p14:creationId xmlns:p14="http://schemas.microsoft.com/office/powerpoint/2010/main" val="3654500472"/>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145</a:t>
            </a:fld>
            <a:endParaRPr lang="it-IT"/>
          </a:p>
        </p:txBody>
      </p:sp>
    </p:spTree>
    <p:extLst>
      <p:ext uri="{BB962C8B-B14F-4D97-AF65-F5344CB8AC3E}">
        <p14:creationId xmlns:p14="http://schemas.microsoft.com/office/powerpoint/2010/main" val="3055538059"/>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146</a:t>
            </a:fld>
            <a:endParaRPr lang="it-IT"/>
          </a:p>
        </p:txBody>
      </p:sp>
    </p:spTree>
    <p:extLst>
      <p:ext uri="{BB962C8B-B14F-4D97-AF65-F5344CB8AC3E}">
        <p14:creationId xmlns:p14="http://schemas.microsoft.com/office/powerpoint/2010/main" val="3621957716"/>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147</a:t>
            </a:fld>
            <a:endParaRPr lang="it-IT"/>
          </a:p>
        </p:txBody>
      </p:sp>
    </p:spTree>
    <p:extLst>
      <p:ext uri="{BB962C8B-B14F-4D97-AF65-F5344CB8AC3E}">
        <p14:creationId xmlns:p14="http://schemas.microsoft.com/office/powerpoint/2010/main" val="3378109615"/>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148</a:t>
            </a:fld>
            <a:endParaRPr lang="it-IT"/>
          </a:p>
        </p:txBody>
      </p:sp>
    </p:spTree>
    <p:extLst>
      <p:ext uri="{BB962C8B-B14F-4D97-AF65-F5344CB8AC3E}">
        <p14:creationId xmlns:p14="http://schemas.microsoft.com/office/powerpoint/2010/main" val="2870891319"/>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149</a:t>
            </a:fld>
            <a:endParaRPr lang="it-IT"/>
          </a:p>
        </p:txBody>
      </p:sp>
    </p:spTree>
    <p:extLst>
      <p:ext uri="{BB962C8B-B14F-4D97-AF65-F5344CB8AC3E}">
        <p14:creationId xmlns:p14="http://schemas.microsoft.com/office/powerpoint/2010/main" val="2386202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07A4897-74BF-DE44-AE00-E842F39DE94E}" type="slidenum">
              <a:rPr lang="it-IT" smtClean="0"/>
              <a:t>15</a:t>
            </a:fld>
            <a:endParaRPr lang="it-IT"/>
          </a:p>
        </p:txBody>
      </p:sp>
    </p:spTree>
    <p:extLst>
      <p:ext uri="{BB962C8B-B14F-4D97-AF65-F5344CB8AC3E}">
        <p14:creationId xmlns:p14="http://schemas.microsoft.com/office/powerpoint/2010/main" val="545070246"/>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150</a:t>
            </a:fld>
            <a:endParaRPr lang="it-IT"/>
          </a:p>
        </p:txBody>
      </p:sp>
    </p:spTree>
    <p:extLst>
      <p:ext uri="{BB962C8B-B14F-4D97-AF65-F5344CB8AC3E}">
        <p14:creationId xmlns:p14="http://schemas.microsoft.com/office/powerpoint/2010/main" val="28506261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151</a:t>
            </a:fld>
            <a:endParaRPr lang="it-IT"/>
          </a:p>
        </p:txBody>
      </p:sp>
    </p:spTree>
    <p:extLst>
      <p:ext uri="{BB962C8B-B14F-4D97-AF65-F5344CB8AC3E}">
        <p14:creationId xmlns:p14="http://schemas.microsoft.com/office/powerpoint/2010/main" val="858679793"/>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152</a:t>
            </a:fld>
            <a:endParaRPr lang="it-IT"/>
          </a:p>
        </p:txBody>
      </p:sp>
    </p:spTree>
    <p:extLst>
      <p:ext uri="{BB962C8B-B14F-4D97-AF65-F5344CB8AC3E}">
        <p14:creationId xmlns:p14="http://schemas.microsoft.com/office/powerpoint/2010/main" val="1740883147"/>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153</a:t>
            </a:fld>
            <a:endParaRPr lang="it-IT"/>
          </a:p>
        </p:txBody>
      </p:sp>
    </p:spTree>
    <p:extLst>
      <p:ext uri="{BB962C8B-B14F-4D97-AF65-F5344CB8AC3E}">
        <p14:creationId xmlns:p14="http://schemas.microsoft.com/office/powerpoint/2010/main" val="102333274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154</a:t>
            </a:fld>
            <a:endParaRPr lang="it-IT"/>
          </a:p>
        </p:txBody>
      </p:sp>
    </p:spTree>
    <p:extLst>
      <p:ext uri="{BB962C8B-B14F-4D97-AF65-F5344CB8AC3E}">
        <p14:creationId xmlns:p14="http://schemas.microsoft.com/office/powerpoint/2010/main" val="1329616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16</a:t>
            </a:fld>
            <a:endParaRPr lang="it-IT"/>
          </a:p>
        </p:txBody>
      </p:sp>
    </p:spTree>
    <p:extLst>
      <p:ext uri="{BB962C8B-B14F-4D97-AF65-F5344CB8AC3E}">
        <p14:creationId xmlns:p14="http://schemas.microsoft.com/office/powerpoint/2010/main" val="4221592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17</a:t>
            </a:fld>
            <a:endParaRPr lang="it-IT"/>
          </a:p>
        </p:txBody>
      </p:sp>
    </p:spTree>
    <p:extLst>
      <p:ext uri="{BB962C8B-B14F-4D97-AF65-F5344CB8AC3E}">
        <p14:creationId xmlns:p14="http://schemas.microsoft.com/office/powerpoint/2010/main" val="1376889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18</a:t>
            </a:fld>
            <a:endParaRPr lang="it-IT"/>
          </a:p>
        </p:txBody>
      </p:sp>
    </p:spTree>
    <p:extLst>
      <p:ext uri="{BB962C8B-B14F-4D97-AF65-F5344CB8AC3E}">
        <p14:creationId xmlns:p14="http://schemas.microsoft.com/office/powerpoint/2010/main" val="3447234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19</a:t>
            </a:fld>
            <a:endParaRPr lang="it-IT"/>
          </a:p>
        </p:txBody>
      </p:sp>
    </p:spTree>
    <p:extLst>
      <p:ext uri="{BB962C8B-B14F-4D97-AF65-F5344CB8AC3E}">
        <p14:creationId xmlns:p14="http://schemas.microsoft.com/office/powerpoint/2010/main" val="759638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2</a:t>
            </a:fld>
            <a:endParaRPr lang="it-IT"/>
          </a:p>
        </p:txBody>
      </p:sp>
    </p:spTree>
    <p:extLst>
      <p:ext uri="{BB962C8B-B14F-4D97-AF65-F5344CB8AC3E}">
        <p14:creationId xmlns:p14="http://schemas.microsoft.com/office/powerpoint/2010/main" val="3251966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20</a:t>
            </a:fld>
            <a:endParaRPr lang="it-IT"/>
          </a:p>
        </p:txBody>
      </p:sp>
    </p:spTree>
    <p:extLst>
      <p:ext uri="{BB962C8B-B14F-4D97-AF65-F5344CB8AC3E}">
        <p14:creationId xmlns:p14="http://schemas.microsoft.com/office/powerpoint/2010/main" val="3437990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21</a:t>
            </a:fld>
            <a:endParaRPr lang="it-IT"/>
          </a:p>
        </p:txBody>
      </p:sp>
    </p:spTree>
    <p:extLst>
      <p:ext uri="{BB962C8B-B14F-4D97-AF65-F5344CB8AC3E}">
        <p14:creationId xmlns:p14="http://schemas.microsoft.com/office/powerpoint/2010/main" val="4192946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22</a:t>
            </a:fld>
            <a:endParaRPr lang="it-IT"/>
          </a:p>
        </p:txBody>
      </p:sp>
    </p:spTree>
    <p:extLst>
      <p:ext uri="{BB962C8B-B14F-4D97-AF65-F5344CB8AC3E}">
        <p14:creationId xmlns:p14="http://schemas.microsoft.com/office/powerpoint/2010/main" val="678499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23</a:t>
            </a:fld>
            <a:endParaRPr lang="it-IT"/>
          </a:p>
        </p:txBody>
      </p:sp>
    </p:spTree>
    <p:extLst>
      <p:ext uri="{BB962C8B-B14F-4D97-AF65-F5344CB8AC3E}">
        <p14:creationId xmlns:p14="http://schemas.microsoft.com/office/powerpoint/2010/main" val="1527158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24</a:t>
            </a:fld>
            <a:endParaRPr lang="it-IT"/>
          </a:p>
        </p:txBody>
      </p:sp>
    </p:spTree>
    <p:extLst>
      <p:ext uri="{BB962C8B-B14F-4D97-AF65-F5344CB8AC3E}">
        <p14:creationId xmlns:p14="http://schemas.microsoft.com/office/powerpoint/2010/main" val="21345036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25</a:t>
            </a:fld>
            <a:endParaRPr lang="it-IT"/>
          </a:p>
        </p:txBody>
      </p:sp>
    </p:spTree>
    <p:extLst>
      <p:ext uri="{BB962C8B-B14F-4D97-AF65-F5344CB8AC3E}">
        <p14:creationId xmlns:p14="http://schemas.microsoft.com/office/powerpoint/2010/main" val="25009939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26</a:t>
            </a:fld>
            <a:endParaRPr lang="it-IT"/>
          </a:p>
        </p:txBody>
      </p:sp>
    </p:spTree>
    <p:extLst>
      <p:ext uri="{BB962C8B-B14F-4D97-AF65-F5344CB8AC3E}">
        <p14:creationId xmlns:p14="http://schemas.microsoft.com/office/powerpoint/2010/main" val="33445058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27</a:t>
            </a:fld>
            <a:endParaRPr lang="it-IT"/>
          </a:p>
        </p:txBody>
      </p:sp>
    </p:spTree>
    <p:extLst>
      <p:ext uri="{BB962C8B-B14F-4D97-AF65-F5344CB8AC3E}">
        <p14:creationId xmlns:p14="http://schemas.microsoft.com/office/powerpoint/2010/main" val="3827908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28</a:t>
            </a:fld>
            <a:endParaRPr lang="it-IT"/>
          </a:p>
        </p:txBody>
      </p:sp>
    </p:spTree>
    <p:extLst>
      <p:ext uri="{BB962C8B-B14F-4D97-AF65-F5344CB8AC3E}">
        <p14:creationId xmlns:p14="http://schemas.microsoft.com/office/powerpoint/2010/main" val="24114014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29</a:t>
            </a:fld>
            <a:endParaRPr lang="it-IT"/>
          </a:p>
        </p:txBody>
      </p:sp>
    </p:spTree>
    <p:extLst>
      <p:ext uri="{BB962C8B-B14F-4D97-AF65-F5344CB8AC3E}">
        <p14:creationId xmlns:p14="http://schemas.microsoft.com/office/powerpoint/2010/main" val="2884850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3</a:t>
            </a:fld>
            <a:endParaRPr lang="it-IT"/>
          </a:p>
        </p:txBody>
      </p:sp>
    </p:spTree>
    <p:extLst>
      <p:ext uri="{BB962C8B-B14F-4D97-AF65-F5344CB8AC3E}">
        <p14:creationId xmlns:p14="http://schemas.microsoft.com/office/powerpoint/2010/main" val="14303579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30</a:t>
            </a:fld>
            <a:endParaRPr lang="it-IT"/>
          </a:p>
        </p:txBody>
      </p:sp>
    </p:spTree>
    <p:extLst>
      <p:ext uri="{BB962C8B-B14F-4D97-AF65-F5344CB8AC3E}">
        <p14:creationId xmlns:p14="http://schemas.microsoft.com/office/powerpoint/2010/main" val="9850805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31</a:t>
            </a:fld>
            <a:endParaRPr lang="it-IT"/>
          </a:p>
        </p:txBody>
      </p:sp>
    </p:spTree>
    <p:extLst>
      <p:ext uri="{BB962C8B-B14F-4D97-AF65-F5344CB8AC3E}">
        <p14:creationId xmlns:p14="http://schemas.microsoft.com/office/powerpoint/2010/main" val="22057176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32</a:t>
            </a:fld>
            <a:endParaRPr lang="it-IT"/>
          </a:p>
        </p:txBody>
      </p:sp>
    </p:spTree>
    <p:extLst>
      <p:ext uri="{BB962C8B-B14F-4D97-AF65-F5344CB8AC3E}">
        <p14:creationId xmlns:p14="http://schemas.microsoft.com/office/powerpoint/2010/main" val="5356109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33</a:t>
            </a:fld>
            <a:endParaRPr lang="it-IT"/>
          </a:p>
        </p:txBody>
      </p:sp>
    </p:spTree>
    <p:extLst>
      <p:ext uri="{BB962C8B-B14F-4D97-AF65-F5344CB8AC3E}">
        <p14:creationId xmlns:p14="http://schemas.microsoft.com/office/powerpoint/2010/main" val="39427298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34</a:t>
            </a:fld>
            <a:endParaRPr lang="it-IT"/>
          </a:p>
        </p:txBody>
      </p:sp>
    </p:spTree>
    <p:extLst>
      <p:ext uri="{BB962C8B-B14F-4D97-AF65-F5344CB8AC3E}">
        <p14:creationId xmlns:p14="http://schemas.microsoft.com/office/powerpoint/2010/main" val="31033737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35</a:t>
            </a:fld>
            <a:endParaRPr lang="it-IT"/>
          </a:p>
        </p:txBody>
      </p:sp>
    </p:spTree>
    <p:extLst>
      <p:ext uri="{BB962C8B-B14F-4D97-AF65-F5344CB8AC3E}">
        <p14:creationId xmlns:p14="http://schemas.microsoft.com/office/powerpoint/2010/main" val="28385703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36</a:t>
            </a:fld>
            <a:endParaRPr lang="it-IT"/>
          </a:p>
        </p:txBody>
      </p:sp>
    </p:spTree>
    <p:extLst>
      <p:ext uri="{BB962C8B-B14F-4D97-AF65-F5344CB8AC3E}">
        <p14:creationId xmlns:p14="http://schemas.microsoft.com/office/powerpoint/2010/main" val="10888330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37</a:t>
            </a:fld>
            <a:endParaRPr lang="it-IT"/>
          </a:p>
        </p:txBody>
      </p:sp>
    </p:spTree>
    <p:extLst>
      <p:ext uri="{BB962C8B-B14F-4D97-AF65-F5344CB8AC3E}">
        <p14:creationId xmlns:p14="http://schemas.microsoft.com/office/powerpoint/2010/main" val="16798019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38</a:t>
            </a:fld>
            <a:endParaRPr lang="it-IT"/>
          </a:p>
        </p:txBody>
      </p:sp>
    </p:spTree>
    <p:extLst>
      <p:ext uri="{BB962C8B-B14F-4D97-AF65-F5344CB8AC3E}">
        <p14:creationId xmlns:p14="http://schemas.microsoft.com/office/powerpoint/2010/main" val="12940171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39</a:t>
            </a:fld>
            <a:endParaRPr lang="it-IT"/>
          </a:p>
        </p:txBody>
      </p:sp>
    </p:spTree>
    <p:extLst>
      <p:ext uri="{BB962C8B-B14F-4D97-AF65-F5344CB8AC3E}">
        <p14:creationId xmlns:p14="http://schemas.microsoft.com/office/powerpoint/2010/main" val="3567684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07A4897-74BF-DE44-AE00-E842F39DE94E}" type="slidenum">
              <a:rPr lang="it-IT" smtClean="0"/>
              <a:t>4</a:t>
            </a:fld>
            <a:endParaRPr lang="it-IT"/>
          </a:p>
        </p:txBody>
      </p:sp>
    </p:spTree>
    <p:extLst>
      <p:ext uri="{BB962C8B-B14F-4D97-AF65-F5344CB8AC3E}">
        <p14:creationId xmlns:p14="http://schemas.microsoft.com/office/powerpoint/2010/main" val="20201434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40</a:t>
            </a:fld>
            <a:endParaRPr lang="it-IT"/>
          </a:p>
        </p:txBody>
      </p:sp>
    </p:spTree>
    <p:extLst>
      <p:ext uri="{BB962C8B-B14F-4D97-AF65-F5344CB8AC3E}">
        <p14:creationId xmlns:p14="http://schemas.microsoft.com/office/powerpoint/2010/main" val="7759464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41</a:t>
            </a:fld>
            <a:endParaRPr lang="it-IT"/>
          </a:p>
        </p:txBody>
      </p:sp>
    </p:spTree>
    <p:extLst>
      <p:ext uri="{BB962C8B-B14F-4D97-AF65-F5344CB8AC3E}">
        <p14:creationId xmlns:p14="http://schemas.microsoft.com/office/powerpoint/2010/main" val="15232511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42</a:t>
            </a:fld>
            <a:endParaRPr lang="it-IT"/>
          </a:p>
        </p:txBody>
      </p:sp>
    </p:spTree>
    <p:extLst>
      <p:ext uri="{BB962C8B-B14F-4D97-AF65-F5344CB8AC3E}">
        <p14:creationId xmlns:p14="http://schemas.microsoft.com/office/powerpoint/2010/main" val="14272055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43</a:t>
            </a:fld>
            <a:endParaRPr lang="it-IT"/>
          </a:p>
        </p:txBody>
      </p:sp>
    </p:spTree>
    <p:extLst>
      <p:ext uri="{BB962C8B-B14F-4D97-AF65-F5344CB8AC3E}">
        <p14:creationId xmlns:p14="http://schemas.microsoft.com/office/powerpoint/2010/main" val="15449695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44</a:t>
            </a:fld>
            <a:endParaRPr lang="it-IT"/>
          </a:p>
        </p:txBody>
      </p:sp>
    </p:spTree>
    <p:extLst>
      <p:ext uri="{BB962C8B-B14F-4D97-AF65-F5344CB8AC3E}">
        <p14:creationId xmlns:p14="http://schemas.microsoft.com/office/powerpoint/2010/main" val="14462239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45</a:t>
            </a:fld>
            <a:endParaRPr lang="it-IT"/>
          </a:p>
        </p:txBody>
      </p:sp>
    </p:spTree>
    <p:extLst>
      <p:ext uri="{BB962C8B-B14F-4D97-AF65-F5344CB8AC3E}">
        <p14:creationId xmlns:p14="http://schemas.microsoft.com/office/powerpoint/2010/main" val="20390617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46</a:t>
            </a:fld>
            <a:endParaRPr lang="it-IT"/>
          </a:p>
        </p:txBody>
      </p:sp>
    </p:spTree>
    <p:extLst>
      <p:ext uri="{BB962C8B-B14F-4D97-AF65-F5344CB8AC3E}">
        <p14:creationId xmlns:p14="http://schemas.microsoft.com/office/powerpoint/2010/main" val="16668642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47</a:t>
            </a:fld>
            <a:endParaRPr lang="it-IT"/>
          </a:p>
        </p:txBody>
      </p:sp>
    </p:spTree>
    <p:extLst>
      <p:ext uri="{BB962C8B-B14F-4D97-AF65-F5344CB8AC3E}">
        <p14:creationId xmlns:p14="http://schemas.microsoft.com/office/powerpoint/2010/main" val="41207225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48</a:t>
            </a:fld>
            <a:endParaRPr lang="it-IT"/>
          </a:p>
        </p:txBody>
      </p:sp>
    </p:spTree>
    <p:extLst>
      <p:ext uri="{BB962C8B-B14F-4D97-AF65-F5344CB8AC3E}">
        <p14:creationId xmlns:p14="http://schemas.microsoft.com/office/powerpoint/2010/main" val="27588679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49</a:t>
            </a:fld>
            <a:endParaRPr lang="it-IT"/>
          </a:p>
        </p:txBody>
      </p:sp>
    </p:spTree>
    <p:extLst>
      <p:ext uri="{BB962C8B-B14F-4D97-AF65-F5344CB8AC3E}">
        <p14:creationId xmlns:p14="http://schemas.microsoft.com/office/powerpoint/2010/main" val="507345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5</a:t>
            </a:fld>
            <a:endParaRPr lang="it-IT"/>
          </a:p>
        </p:txBody>
      </p:sp>
    </p:spTree>
    <p:extLst>
      <p:ext uri="{BB962C8B-B14F-4D97-AF65-F5344CB8AC3E}">
        <p14:creationId xmlns:p14="http://schemas.microsoft.com/office/powerpoint/2010/main" val="10383055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50</a:t>
            </a:fld>
            <a:endParaRPr lang="it-IT"/>
          </a:p>
        </p:txBody>
      </p:sp>
    </p:spTree>
    <p:extLst>
      <p:ext uri="{BB962C8B-B14F-4D97-AF65-F5344CB8AC3E}">
        <p14:creationId xmlns:p14="http://schemas.microsoft.com/office/powerpoint/2010/main" val="6840715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51</a:t>
            </a:fld>
            <a:endParaRPr lang="it-IT"/>
          </a:p>
        </p:txBody>
      </p:sp>
    </p:spTree>
    <p:extLst>
      <p:ext uri="{BB962C8B-B14F-4D97-AF65-F5344CB8AC3E}">
        <p14:creationId xmlns:p14="http://schemas.microsoft.com/office/powerpoint/2010/main" val="36661212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52</a:t>
            </a:fld>
            <a:endParaRPr lang="it-IT"/>
          </a:p>
        </p:txBody>
      </p:sp>
    </p:spTree>
    <p:extLst>
      <p:ext uri="{BB962C8B-B14F-4D97-AF65-F5344CB8AC3E}">
        <p14:creationId xmlns:p14="http://schemas.microsoft.com/office/powerpoint/2010/main" val="41112967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53</a:t>
            </a:fld>
            <a:endParaRPr lang="it-IT"/>
          </a:p>
        </p:txBody>
      </p:sp>
    </p:spTree>
    <p:extLst>
      <p:ext uri="{BB962C8B-B14F-4D97-AF65-F5344CB8AC3E}">
        <p14:creationId xmlns:p14="http://schemas.microsoft.com/office/powerpoint/2010/main" val="30208229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54</a:t>
            </a:fld>
            <a:endParaRPr lang="it-IT"/>
          </a:p>
        </p:txBody>
      </p:sp>
    </p:spTree>
    <p:extLst>
      <p:ext uri="{BB962C8B-B14F-4D97-AF65-F5344CB8AC3E}">
        <p14:creationId xmlns:p14="http://schemas.microsoft.com/office/powerpoint/2010/main" val="39859855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55</a:t>
            </a:fld>
            <a:endParaRPr lang="it-IT"/>
          </a:p>
        </p:txBody>
      </p:sp>
    </p:spTree>
    <p:extLst>
      <p:ext uri="{BB962C8B-B14F-4D97-AF65-F5344CB8AC3E}">
        <p14:creationId xmlns:p14="http://schemas.microsoft.com/office/powerpoint/2010/main" val="19947057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56</a:t>
            </a:fld>
            <a:endParaRPr lang="it-IT"/>
          </a:p>
        </p:txBody>
      </p:sp>
    </p:spTree>
    <p:extLst>
      <p:ext uri="{BB962C8B-B14F-4D97-AF65-F5344CB8AC3E}">
        <p14:creationId xmlns:p14="http://schemas.microsoft.com/office/powerpoint/2010/main" val="42236101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57</a:t>
            </a:fld>
            <a:endParaRPr lang="it-IT"/>
          </a:p>
        </p:txBody>
      </p:sp>
    </p:spTree>
    <p:extLst>
      <p:ext uri="{BB962C8B-B14F-4D97-AF65-F5344CB8AC3E}">
        <p14:creationId xmlns:p14="http://schemas.microsoft.com/office/powerpoint/2010/main" val="4773093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58</a:t>
            </a:fld>
            <a:endParaRPr lang="it-IT"/>
          </a:p>
        </p:txBody>
      </p:sp>
    </p:spTree>
    <p:extLst>
      <p:ext uri="{BB962C8B-B14F-4D97-AF65-F5344CB8AC3E}">
        <p14:creationId xmlns:p14="http://schemas.microsoft.com/office/powerpoint/2010/main" val="39467570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59</a:t>
            </a:fld>
            <a:endParaRPr lang="it-IT"/>
          </a:p>
        </p:txBody>
      </p:sp>
    </p:spTree>
    <p:extLst>
      <p:ext uri="{BB962C8B-B14F-4D97-AF65-F5344CB8AC3E}">
        <p14:creationId xmlns:p14="http://schemas.microsoft.com/office/powerpoint/2010/main" val="1955793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07A4897-74BF-DE44-AE00-E842F39DE94E}" type="slidenum">
              <a:rPr lang="it-IT" smtClean="0"/>
              <a:t>6</a:t>
            </a:fld>
            <a:endParaRPr lang="it-IT"/>
          </a:p>
        </p:txBody>
      </p:sp>
    </p:spTree>
    <p:extLst>
      <p:ext uri="{BB962C8B-B14F-4D97-AF65-F5344CB8AC3E}">
        <p14:creationId xmlns:p14="http://schemas.microsoft.com/office/powerpoint/2010/main" val="24567914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60</a:t>
            </a:fld>
            <a:endParaRPr lang="it-IT"/>
          </a:p>
        </p:txBody>
      </p:sp>
    </p:spTree>
    <p:extLst>
      <p:ext uri="{BB962C8B-B14F-4D97-AF65-F5344CB8AC3E}">
        <p14:creationId xmlns:p14="http://schemas.microsoft.com/office/powerpoint/2010/main" val="40003686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61</a:t>
            </a:fld>
            <a:endParaRPr lang="it-IT"/>
          </a:p>
        </p:txBody>
      </p:sp>
    </p:spTree>
    <p:extLst>
      <p:ext uri="{BB962C8B-B14F-4D97-AF65-F5344CB8AC3E}">
        <p14:creationId xmlns:p14="http://schemas.microsoft.com/office/powerpoint/2010/main" val="20149478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62</a:t>
            </a:fld>
            <a:endParaRPr lang="it-IT"/>
          </a:p>
        </p:txBody>
      </p:sp>
    </p:spTree>
    <p:extLst>
      <p:ext uri="{BB962C8B-B14F-4D97-AF65-F5344CB8AC3E}">
        <p14:creationId xmlns:p14="http://schemas.microsoft.com/office/powerpoint/2010/main" val="22275956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63</a:t>
            </a:fld>
            <a:endParaRPr lang="it-IT"/>
          </a:p>
        </p:txBody>
      </p:sp>
    </p:spTree>
    <p:extLst>
      <p:ext uri="{BB962C8B-B14F-4D97-AF65-F5344CB8AC3E}">
        <p14:creationId xmlns:p14="http://schemas.microsoft.com/office/powerpoint/2010/main" val="28549713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64</a:t>
            </a:fld>
            <a:endParaRPr lang="it-IT"/>
          </a:p>
        </p:txBody>
      </p:sp>
    </p:spTree>
    <p:extLst>
      <p:ext uri="{BB962C8B-B14F-4D97-AF65-F5344CB8AC3E}">
        <p14:creationId xmlns:p14="http://schemas.microsoft.com/office/powerpoint/2010/main" val="1898731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65</a:t>
            </a:fld>
            <a:endParaRPr lang="it-IT"/>
          </a:p>
        </p:txBody>
      </p:sp>
    </p:spTree>
    <p:extLst>
      <p:ext uri="{BB962C8B-B14F-4D97-AF65-F5344CB8AC3E}">
        <p14:creationId xmlns:p14="http://schemas.microsoft.com/office/powerpoint/2010/main" val="19394753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66</a:t>
            </a:fld>
            <a:endParaRPr lang="it-IT"/>
          </a:p>
        </p:txBody>
      </p:sp>
    </p:spTree>
    <p:extLst>
      <p:ext uri="{BB962C8B-B14F-4D97-AF65-F5344CB8AC3E}">
        <p14:creationId xmlns:p14="http://schemas.microsoft.com/office/powerpoint/2010/main" val="39911333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67</a:t>
            </a:fld>
            <a:endParaRPr lang="it-IT"/>
          </a:p>
        </p:txBody>
      </p:sp>
    </p:spTree>
    <p:extLst>
      <p:ext uri="{BB962C8B-B14F-4D97-AF65-F5344CB8AC3E}">
        <p14:creationId xmlns:p14="http://schemas.microsoft.com/office/powerpoint/2010/main" val="10632528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68</a:t>
            </a:fld>
            <a:endParaRPr lang="it-IT"/>
          </a:p>
        </p:txBody>
      </p:sp>
    </p:spTree>
    <p:extLst>
      <p:ext uri="{BB962C8B-B14F-4D97-AF65-F5344CB8AC3E}">
        <p14:creationId xmlns:p14="http://schemas.microsoft.com/office/powerpoint/2010/main" val="277410367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69</a:t>
            </a:fld>
            <a:endParaRPr lang="it-IT"/>
          </a:p>
        </p:txBody>
      </p:sp>
    </p:spTree>
    <p:extLst>
      <p:ext uri="{BB962C8B-B14F-4D97-AF65-F5344CB8AC3E}">
        <p14:creationId xmlns:p14="http://schemas.microsoft.com/office/powerpoint/2010/main" val="773163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07A4897-74BF-DE44-AE00-E842F39DE94E}" type="slidenum">
              <a:rPr lang="it-IT" smtClean="0"/>
              <a:t>7</a:t>
            </a:fld>
            <a:endParaRPr lang="it-IT"/>
          </a:p>
        </p:txBody>
      </p:sp>
    </p:spTree>
    <p:extLst>
      <p:ext uri="{BB962C8B-B14F-4D97-AF65-F5344CB8AC3E}">
        <p14:creationId xmlns:p14="http://schemas.microsoft.com/office/powerpoint/2010/main" val="396410711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70</a:t>
            </a:fld>
            <a:endParaRPr lang="it-IT"/>
          </a:p>
        </p:txBody>
      </p:sp>
    </p:spTree>
    <p:extLst>
      <p:ext uri="{BB962C8B-B14F-4D97-AF65-F5344CB8AC3E}">
        <p14:creationId xmlns:p14="http://schemas.microsoft.com/office/powerpoint/2010/main" val="15346660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71</a:t>
            </a:fld>
            <a:endParaRPr lang="it-IT"/>
          </a:p>
        </p:txBody>
      </p:sp>
    </p:spTree>
    <p:extLst>
      <p:ext uri="{BB962C8B-B14F-4D97-AF65-F5344CB8AC3E}">
        <p14:creationId xmlns:p14="http://schemas.microsoft.com/office/powerpoint/2010/main" val="114336876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72</a:t>
            </a:fld>
            <a:endParaRPr lang="it-IT"/>
          </a:p>
        </p:txBody>
      </p:sp>
    </p:spTree>
    <p:extLst>
      <p:ext uri="{BB962C8B-B14F-4D97-AF65-F5344CB8AC3E}">
        <p14:creationId xmlns:p14="http://schemas.microsoft.com/office/powerpoint/2010/main" val="83283852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73</a:t>
            </a:fld>
            <a:endParaRPr lang="it-IT"/>
          </a:p>
        </p:txBody>
      </p:sp>
    </p:spTree>
    <p:extLst>
      <p:ext uri="{BB962C8B-B14F-4D97-AF65-F5344CB8AC3E}">
        <p14:creationId xmlns:p14="http://schemas.microsoft.com/office/powerpoint/2010/main" val="57437297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74</a:t>
            </a:fld>
            <a:endParaRPr lang="it-IT"/>
          </a:p>
        </p:txBody>
      </p:sp>
    </p:spTree>
    <p:extLst>
      <p:ext uri="{BB962C8B-B14F-4D97-AF65-F5344CB8AC3E}">
        <p14:creationId xmlns:p14="http://schemas.microsoft.com/office/powerpoint/2010/main" val="90605055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75</a:t>
            </a:fld>
            <a:endParaRPr lang="it-IT"/>
          </a:p>
        </p:txBody>
      </p:sp>
    </p:spTree>
    <p:extLst>
      <p:ext uri="{BB962C8B-B14F-4D97-AF65-F5344CB8AC3E}">
        <p14:creationId xmlns:p14="http://schemas.microsoft.com/office/powerpoint/2010/main" val="130928151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76</a:t>
            </a:fld>
            <a:endParaRPr lang="it-IT"/>
          </a:p>
        </p:txBody>
      </p:sp>
    </p:spTree>
    <p:extLst>
      <p:ext uri="{BB962C8B-B14F-4D97-AF65-F5344CB8AC3E}">
        <p14:creationId xmlns:p14="http://schemas.microsoft.com/office/powerpoint/2010/main" val="243286631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77</a:t>
            </a:fld>
            <a:endParaRPr lang="it-IT"/>
          </a:p>
        </p:txBody>
      </p:sp>
    </p:spTree>
    <p:extLst>
      <p:ext uri="{BB962C8B-B14F-4D97-AF65-F5344CB8AC3E}">
        <p14:creationId xmlns:p14="http://schemas.microsoft.com/office/powerpoint/2010/main" val="329955801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78</a:t>
            </a:fld>
            <a:endParaRPr lang="it-IT"/>
          </a:p>
        </p:txBody>
      </p:sp>
    </p:spTree>
    <p:extLst>
      <p:ext uri="{BB962C8B-B14F-4D97-AF65-F5344CB8AC3E}">
        <p14:creationId xmlns:p14="http://schemas.microsoft.com/office/powerpoint/2010/main" val="177831134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79</a:t>
            </a:fld>
            <a:endParaRPr lang="it-IT"/>
          </a:p>
        </p:txBody>
      </p:sp>
    </p:spTree>
    <p:extLst>
      <p:ext uri="{BB962C8B-B14F-4D97-AF65-F5344CB8AC3E}">
        <p14:creationId xmlns:p14="http://schemas.microsoft.com/office/powerpoint/2010/main" val="444229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07A4897-74BF-DE44-AE00-E842F39DE94E}" type="slidenum">
              <a:rPr lang="it-IT" smtClean="0"/>
              <a:t>8</a:t>
            </a:fld>
            <a:endParaRPr lang="it-IT"/>
          </a:p>
        </p:txBody>
      </p:sp>
    </p:spTree>
    <p:extLst>
      <p:ext uri="{BB962C8B-B14F-4D97-AF65-F5344CB8AC3E}">
        <p14:creationId xmlns:p14="http://schemas.microsoft.com/office/powerpoint/2010/main" val="303451852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80</a:t>
            </a:fld>
            <a:endParaRPr lang="it-IT"/>
          </a:p>
        </p:txBody>
      </p:sp>
    </p:spTree>
    <p:extLst>
      <p:ext uri="{BB962C8B-B14F-4D97-AF65-F5344CB8AC3E}">
        <p14:creationId xmlns:p14="http://schemas.microsoft.com/office/powerpoint/2010/main" val="54286806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81</a:t>
            </a:fld>
            <a:endParaRPr lang="it-IT"/>
          </a:p>
        </p:txBody>
      </p:sp>
    </p:spTree>
    <p:extLst>
      <p:ext uri="{BB962C8B-B14F-4D97-AF65-F5344CB8AC3E}">
        <p14:creationId xmlns:p14="http://schemas.microsoft.com/office/powerpoint/2010/main" val="249038866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82</a:t>
            </a:fld>
            <a:endParaRPr lang="it-IT"/>
          </a:p>
        </p:txBody>
      </p:sp>
    </p:spTree>
    <p:extLst>
      <p:ext uri="{BB962C8B-B14F-4D97-AF65-F5344CB8AC3E}">
        <p14:creationId xmlns:p14="http://schemas.microsoft.com/office/powerpoint/2010/main" val="239431910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83</a:t>
            </a:fld>
            <a:endParaRPr lang="it-IT"/>
          </a:p>
        </p:txBody>
      </p:sp>
    </p:spTree>
    <p:extLst>
      <p:ext uri="{BB962C8B-B14F-4D97-AF65-F5344CB8AC3E}">
        <p14:creationId xmlns:p14="http://schemas.microsoft.com/office/powerpoint/2010/main" val="328986683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84</a:t>
            </a:fld>
            <a:endParaRPr lang="it-IT"/>
          </a:p>
        </p:txBody>
      </p:sp>
    </p:spTree>
    <p:extLst>
      <p:ext uri="{BB962C8B-B14F-4D97-AF65-F5344CB8AC3E}">
        <p14:creationId xmlns:p14="http://schemas.microsoft.com/office/powerpoint/2010/main" val="183732117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85</a:t>
            </a:fld>
            <a:endParaRPr lang="it-IT"/>
          </a:p>
        </p:txBody>
      </p:sp>
    </p:spTree>
    <p:extLst>
      <p:ext uri="{BB962C8B-B14F-4D97-AF65-F5344CB8AC3E}">
        <p14:creationId xmlns:p14="http://schemas.microsoft.com/office/powerpoint/2010/main" val="306962552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86</a:t>
            </a:fld>
            <a:endParaRPr lang="it-IT"/>
          </a:p>
        </p:txBody>
      </p:sp>
    </p:spTree>
    <p:extLst>
      <p:ext uri="{BB962C8B-B14F-4D97-AF65-F5344CB8AC3E}">
        <p14:creationId xmlns:p14="http://schemas.microsoft.com/office/powerpoint/2010/main" val="235238365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87</a:t>
            </a:fld>
            <a:endParaRPr lang="it-IT"/>
          </a:p>
        </p:txBody>
      </p:sp>
    </p:spTree>
    <p:extLst>
      <p:ext uri="{BB962C8B-B14F-4D97-AF65-F5344CB8AC3E}">
        <p14:creationId xmlns:p14="http://schemas.microsoft.com/office/powerpoint/2010/main" val="292463123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88</a:t>
            </a:fld>
            <a:endParaRPr lang="it-IT"/>
          </a:p>
        </p:txBody>
      </p:sp>
    </p:spTree>
    <p:extLst>
      <p:ext uri="{BB962C8B-B14F-4D97-AF65-F5344CB8AC3E}">
        <p14:creationId xmlns:p14="http://schemas.microsoft.com/office/powerpoint/2010/main" val="149766758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89</a:t>
            </a:fld>
            <a:endParaRPr lang="it-IT"/>
          </a:p>
        </p:txBody>
      </p:sp>
    </p:spTree>
    <p:extLst>
      <p:ext uri="{BB962C8B-B14F-4D97-AF65-F5344CB8AC3E}">
        <p14:creationId xmlns:p14="http://schemas.microsoft.com/office/powerpoint/2010/main" val="2367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07A4897-74BF-DE44-AE00-E842F39DE94E}" type="slidenum">
              <a:rPr lang="it-IT" smtClean="0"/>
              <a:t>9</a:t>
            </a:fld>
            <a:endParaRPr lang="it-IT"/>
          </a:p>
        </p:txBody>
      </p:sp>
    </p:spTree>
    <p:extLst>
      <p:ext uri="{BB962C8B-B14F-4D97-AF65-F5344CB8AC3E}">
        <p14:creationId xmlns:p14="http://schemas.microsoft.com/office/powerpoint/2010/main" val="66572501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90</a:t>
            </a:fld>
            <a:endParaRPr lang="it-IT"/>
          </a:p>
        </p:txBody>
      </p:sp>
    </p:spTree>
    <p:extLst>
      <p:ext uri="{BB962C8B-B14F-4D97-AF65-F5344CB8AC3E}">
        <p14:creationId xmlns:p14="http://schemas.microsoft.com/office/powerpoint/2010/main" val="285832223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91</a:t>
            </a:fld>
            <a:endParaRPr lang="it-IT"/>
          </a:p>
        </p:txBody>
      </p:sp>
    </p:spTree>
    <p:extLst>
      <p:ext uri="{BB962C8B-B14F-4D97-AF65-F5344CB8AC3E}">
        <p14:creationId xmlns:p14="http://schemas.microsoft.com/office/powerpoint/2010/main" val="95613596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92</a:t>
            </a:fld>
            <a:endParaRPr lang="it-IT"/>
          </a:p>
        </p:txBody>
      </p:sp>
    </p:spTree>
    <p:extLst>
      <p:ext uri="{BB962C8B-B14F-4D97-AF65-F5344CB8AC3E}">
        <p14:creationId xmlns:p14="http://schemas.microsoft.com/office/powerpoint/2010/main" val="403942385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93</a:t>
            </a:fld>
            <a:endParaRPr lang="it-IT"/>
          </a:p>
        </p:txBody>
      </p:sp>
    </p:spTree>
    <p:extLst>
      <p:ext uri="{BB962C8B-B14F-4D97-AF65-F5344CB8AC3E}">
        <p14:creationId xmlns:p14="http://schemas.microsoft.com/office/powerpoint/2010/main" val="96141251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94</a:t>
            </a:fld>
            <a:endParaRPr lang="it-IT"/>
          </a:p>
        </p:txBody>
      </p:sp>
    </p:spTree>
    <p:extLst>
      <p:ext uri="{BB962C8B-B14F-4D97-AF65-F5344CB8AC3E}">
        <p14:creationId xmlns:p14="http://schemas.microsoft.com/office/powerpoint/2010/main" val="6484771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95</a:t>
            </a:fld>
            <a:endParaRPr lang="it-IT"/>
          </a:p>
        </p:txBody>
      </p:sp>
    </p:spTree>
    <p:extLst>
      <p:ext uri="{BB962C8B-B14F-4D97-AF65-F5344CB8AC3E}">
        <p14:creationId xmlns:p14="http://schemas.microsoft.com/office/powerpoint/2010/main" val="86386133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96</a:t>
            </a:fld>
            <a:endParaRPr lang="it-IT"/>
          </a:p>
        </p:txBody>
      </p:sp>
    </p:spTree>
    <p:extLst>
      <p:ext uri="{BB962C8B-B14F-4D97-AF65-F5344CB8AC3E}">
        <p14:creationId xmlns:p14="http://schemas.microsoft.com/office/powerpoint/2010/main" val="89192070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97</a:t>
            </a:fld>
            <a:endParaRPr lang="it-IT"/>
          </a:p>
        </p:txBody>
      </p:sp>
    </p:spTree>
    <p:extLst>
      <p:ext uri="{BB962C8B-B14F-4D97-AF65-F5344CB8AC3E}">
        <p14:creationId xmlns:p14="http://schemas.microsoft.com/office/powerpoint/2010/main" val="55584260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98</a:t>
            </a:fld>
            <a:endParaRPr lang="it-IT"/>
          </a:p>
        </p:txBody>
      </p:sp>
    </p:spTree>
    <p:extLst>
      <p:ext uri="{BB962C8B-B14F-4D97-AF65-F5344CB8AC3E}">
        <p14:creationId xmlns:p14="http://schemas.microsoft.com/office/powerpoint/2010/main" val="305977641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07A4897-74BF-DE44-AE00-E842F39DE94E}" type="slidenum">
              <a:rPr lang="it-IT" smtClean="0"/>
              <a:t>99</a:t>
            </a:fld>
            <a:endParaRPr lang="it-IT"/>
          </a:p>
        </p:txBody>
      </p:sp>
    </p:spTree>
    <p:extLst>
      <p:ext uri="{BB962C8B-B14F-4D97-AF65-F5344CB8AC3E}">
        <p14:creationId xmlns:p14="http://schemas.microsoft.com/office/powerpoint/2010/main" val="3586681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864E9A-B568-8D4A-AD29-56E346F15E5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GB"/>
          </a:p>
        </p:txBody>
      </p:sp>
      <p:sp>
        <p:nvSpPr>
          <p:cNvPr id="3" name="Sottotitolo 2">
            <a:extLst>
              <a:ext uri="{FF2B5EF4-FFF2-40B4-BE49-F238E27FC236}">
                <a16:creationId xmlns:a16="http://schemas.microsoft.com/office/drawing/2014/main" id="{2C84364E-E1C9-EE47-9C4C-0135BB7A08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a:extLst>
              <a:ext uri="{FF2B5EF4-FFF2-40B4-BE49-F238E27FC236}">
                <a16:creationId xmlns:a16="http://schemas.microsoft.com/office/drawing/2014/main" id="{41C558CB-DDBE-0147-8A6E-E3AE6B58D639}"/>
              </a:ext>
            </a:extLst>
          </p:cNvPr>
          <p:cNvSpPr>
            <a:spLocks noGrp="1"/>
          </p:cNvSpPr>
          <p:nvPr>
            <p:ph type="dt" sz="half" idx="10"/>
          </p:nvPr>
        </p:nvSpPr>
        <p:spPr/>
        <p:txBody>
          <a:bodyPr/>
          <a:lstStyle/>
          <a:p>
            <a:fld id="{F10D359C-B1E9-D64E-A2AD-66ACDAC24D73}" type="datetimeFigureOut">
              <a:rPr lang="en-GB" smtClean="0"/>
              <a:t>11/07/2021</a:t>
            </a:fld>
            <a:endParaRPr lang="en-GB"/>
          </a:p>
        </p:txBody>
      </p:sp>
      <p:sp>
        <p:nvSpPr>
          <p:cNvPr id="5" name="Segnaposto piè di pagina 4">
            <a:extLst>
              <a:ext uri="{FF2B5EF4-FFF2-40B4-BE49-F238E27FC236}">
                <a16:creationId xmlns:a16="http://schemas.microsoft.com/office/drawing/2014/main" id="{64D55AE8-F912-2640-BF64-4D5125797D16}"/>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19F3DFEE-D207-CF45-834F-03734AE24767}"/>
              </a:ext>
            </a:extLst>
          </p:cNvPr>
          <p:cNvSpPr>
            <a:spLocks noGrp="1"/>
          </p:cNvSpPr>
          <p:nvPr>
            <p:ph type="sldNum" sz="quarter" idx="12"/>
          </p:nvPr>
        </p:nvSpPr>
        <p:spPr/>
        <p:txBody>
          <a:bodyPr/>
          <a:lstStyle/>
          <a:p>
            <a:fld id="{3F849461-E06F-504E-92E0-03375EB45F58}" type="slidenum">
              <a:rPr lang="en-GB" smtClean="0"/>
              <a:t>‹N›</a:t>
            </a:fld>
            <a:endParaRPr lang="en-GB"/>
          </a:p>
        </p:txBody>
      </p:sp>
    </p:spTree>
    <p:extLst>
      <p:ext uri="{BB962C8B-B14F-4D97-AF65-F5344CB8AC3E}">
        <p14:creationId xmlns:p14="http://schemas.microsoft.com/office/powerpoint/2010/main" val="3376741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1D9EA8-81D4-5944-8104-A786CD148F1B}"/>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F169D6F9-3DF9-BF4A-92FE-CFB6B7241D5D}"/>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B8244367-F013-1B4B-92C3-E7EBA3A691B2}"/>
              </a:ext>
            </a:extLst>
          </p:cNvPr>
          <p:cNvSpPr>
            <a:spLocks noGrp="1"/>
          </p:cNvSpPr>
          <p:nvPr>
            <p:ph type="dt" sz="half" idx="10"/>
          </p:nvPr>
        </p:nvSpPr>
        <p:spPr/>
        <p:txBody>
          <a:bodyPr/>
          <a:lstStyle/>
          <a:p>
            <a:fld id="{F10D359C-B1E9-D64E-A2AD-66ACDAC24D73}" type="datetimeFigureOut">
              <a:rPr lang="en-GB" smtClean="0"/>
              <a:t>11/07/2021</a:t>
            </a:fld>
            <a:endParaRPr lang="en-GB"/>
          </a:p>
        </p:txBody>
      </p:sp>
      <p:sp>
        <p:nvSpPr>
          <p:cNvPr id="5" name="Segnaposto piè di pagina 4">
            <a:extLst>
              <a:ext uri="{FF2B5EF4-FFF2-40B4-BE49-F238E27FC236}">
                <a16:creationId xmlns:a16="http://schemas.microsoft.com/office/drawing/2014/main" id="{D4C7A34E-300A-5A41-9832-C9CAB060CB92}"/>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3F8F08FE-2F0F-7C42-B7DD-35486477E949}"/>
              </a:ext>
            </a:extLst>
          </p:cNvPr>
          <p:cNvSpPr>
            <a:spLocks noGrp="1"/>
          </p:cNvSpPr>
          <p:nvPr>
            <p:ph type="sldNum" sz="quarter" idx="12"/>
          </p:nvPr>
        </p:nvSpPr>
        <p:spPr/>
        <p:txBody>
          <a:bodyPr/>
          <a:lstStyle/>
          <a:p>
            <a:fld id="{3F849461-E06F-504E-92E0-03375EB45F58}" type="slidenum">
              <a:rPr lang="en-GB" smtClean="0"/>
              <a:t>‹N›</a:t>
            </a:fld>
            <a:endParaRPr lang="en-GB"/>
          </a:p>
        </p:txBody>
      </p:sp>
    </p:spTree>
    <p:extLst>
      <p:ext uri="{BB962C8B-B14F-4D97-AF65-F5344CB8AC3E}">
        <p14:creationId xmlns:p14="http://schemas.microsoft.com/office/powerpoint/2010/main" val="3763894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58EC2C8A-CB51-F844-B657-B86DBC1897EB}"/>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02D62D76-2C40-414F-943E-5125B19923B6}"/>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E07E5D12-AD95-224D-B8ED-C8665526F099}"/>
              </a:ext>
            </a:extLst>
          </p:cNvPr>
          <p:cNvSpPr>
            <a:spLocks noGrp="1"/>
          </p:cNvSpPr>
          <p:nvPr>
            <p:ph type="dt" sz="half" idx="10"/>
          </p:nvPr>
        </p:nvSpPr>
        <p:spPr/>
        <p:txBody>
          <a:bodyPr/>
          <a:lstStyle/>
          <a:p>
            <a:fld id="{F10D359C-B1E9-D64E-A2AD-66ACDAC24D73}" type="datetimeFigureOut">
              <a:rPr lang="en-GB" smtClean="0"/>
              <a:t>11/07/2021</a:t>
            </a:fld>
            <a:endParaRPr lang="en-GB"/>
          </a:p>
        </p:txBody>
      </p:sp>
      <p:sp>
        <p:nvSpPr>
          <p:cNvPr id="5" name="Segnaposto piè di pagina 4">
            <a:extLst>
              <a:ext uri="{FF2B5EF4-FFF2-40B4-BE49-F238E27FC236}">
                <a16:creationId xmlns:a16="http://schemas.microsoft.com/office/drawing/2014/main" id="{7EE60EF4-28B7-A44A-A167-ED4C0DFAC03C}"/>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19289D35-CFC8-D944-9F06-7E1FC8441F40}"/>
              </a:ext>
            </a:extLst>
          </p:cNvPr>
          <p:cNvSpPr>
            <a:spLocks noGrp="1"/>
          </p:cNvSpPr>
          <p:nvPr>
            <p:ph type="sldNum" sz="quarter" idx="12"/>
          </p:nvPr>
        </p:nvSpPr>
        <p:spPr/>
        <p:txBody>
          <a:bodyPr/>
          <a:lstStyle/>
          <a:p>
            <a:fld id="{3F849461-E06F-504E-92E0-03375EB45F58}" type="slidenum">
              <a:rPr lang="en-GB" smtClean="0"/>
              <a:t>‹N›</a:t>
            </a:fld>
            <a:endParaRPr lang="en-GB"/>
          </a:p>
        </p:txBody>
      </p:sp>
    </p:spTree>
    <p:extLst>
      <p:ext uri="{BB962C8B-B14F-4D97-AF65-F5344CB8AC3E}">
        <p14:creationId xmlns:p14="http://schemas.microsoft.com/office/powerpoint/2010/main" val="65149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2F1461-0A5E-1641-B545-E4F6478FD9C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D92D1431-8A70-5844-AB50-48A0298288C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51F20FA9-40ED-2A41-BBF3-400ED3361FB8}"/>
              </a:ext>
            </a:extLst>
          </p:cNvPr>
          <p:cNvSpPr>
            <a:spLocks noGrp="1"/>
          </p:cNvSpPr>
          <p:nvPr>
            <p:ph type="dt" sz="half" idx="10"/>
          </p:nvPr>
        </p:nvSpPr>
        <p:spPr/>
        <p:txBody>
          <a:bodyPr/>
          <a:lstStyle/>
          <a:p>
            <a:fld id="{F10D359C-B1E9-D64E-A2AD-66ACDAC24D73}" type="datetimeFigureOut">
              <a:rPr lang="en-GB" smtClean="0"/>
              <a:t>11/07/2021</a:t>
            </a:fld>
            <a:endParaRPr lang="en-GB"/>
          </a:p>
        </p:txBody>
      </p:sp>
      <p:sp>
        <p:nvSpPr>
          <p:cNvPr id="5" name="Segnaposto piè di pagina 4">
            <a:extLst>
              <a:ext uri="{FF2B5EF4-FFF2-40B4-BE49-F238E27FC236}">
                <a16:creationId xmlns:a16="http://schemas.microsoft.com/office/drawing/2014/main" id="{329BA191-EE44-164B-B13B-7C09B23C8C80}"/>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6516E931-30C9-8D4A-875A-2DDCA68F826D}"/>
              </a:ext>
            </a:extLst>
          </p:cNvPr>
          <p:cNvSpPr>
            <a:spLocks noGrp="1"/>
          </p:cNvSpPr>
          <p:nvPr>
            <p:ph type="sldNum" sz="quarter" idx="12"/>
          </p:nvPr>
        </p:nvSpPr>
        <p:spPr/>
        <p:txBody>
          <a:bodyPr/>
          <a:lstStyle/>
          <a:p>
            <a:fld id="{3F849461-E06F-504E-92E0-03375EB45F58}" type="slidenum">
              <a:rPr lang="en-GB" smtClean="0"/>
              <a:t>‹N›</a:t>
            </a:fld>
            <a:endParaRPr lang="en-GB"/>
          </a:p>
        </p:txBody>
      </p:sp>
    </p:spTree>
    <p:extLst>
      <p:ext uri="{BB962C8B-B14F-4D97-AF65-F5344CB8AC3E}">
        <p14:creationId xmlns:p14="http://schemas.microsoft.com/office/powerpoint/2010/main" val="886016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BA003F-5DAC-3F47-AE44-CE1DF96EC318}"/>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BCA8210D-91F4-E54F-A3FE-3DE61EB57A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E1317A1B-E9B0-1848-B734-C911DCE68358}"/>
              </a:ext>
            </a:extLst>
          </p:cNvPr>
          <p:cNvSpPr>
            <a:spLocks noGrp="1"/>
          </p:cNvSpPr>
          <p:nvPr>
            <p:ph type="dt" sz="half" idx="10"/>
          </p:nvPr>
        </p:nvSpPr>
        <p:spPr/>
        <p:txBody>
          <a:bodyPr/>
          <a:lstStyle/>
          <a:p>
            <a:fld id="{F10D359C-B1E9-D64E-A2AD-66ACDAC24D73}" type="datetimeFigureOut">
              <a:rPr lang="en-GB" smtClean="0"/>
              <a:t>11/07/2021</a:t>
            </a:fld>
            <a:endParaRPr lang="en-GB"/>
          </a:p>
        </p:txBody>
      </p:sp>
      <p:sp>
        <p:nvSpPr>
          <p:cNvPr id="5" name="Segnaposto piè di pagina 4">
            <a:extLst>
              <a:ext uri="{FF2B5EF4-FFF2-40B4-BE49-F238E27FC236}">
                <a16:creationId xmlns:a16="http://schemas.microsoft.com/office/drawing/2014/main" id="{75728C20-E6BE-614C-B027-3423599D39BA}"/>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05B11355-18BD-2D4C-A60B-680747455ABA}"/>
              </a:ext>
            </a:extLst>
          </p:cNvPr>
          <p:cNvSpPr>
            <a:spLocks noGrp="1"/>
          </p:cNvSpPr>
          <p:nvPr>
            <p:ph type="sldNum" sz="quarter" idx="12"/>
          </p:nvPr>
        </p:nvSpPr>
        <p:spPr/>
        <p:txBody>
          <a:bodyPr/>
          <a:lstStyle/>
          <a:p>
            <a:fld id="{3F849461-E06F-504E-92E0-03375EB45F58}" type="slidenum">
              <a:rPr lang="en-GB" smtClean="0"/>
              <a:t>‹N›</a:t>
            </a:fld>
            <a:endParaRPr lang="en-GB"/>
          </a:p>
        </p:txBody>
      </p:sp>
    </p:spTree>
    <p:extLst>
      <p:ext uri="{BB962C8B-B14F-4D97-AF65-F5344CB8AC3E}">
        <p14:creationId xmlns:p14="http://schemas.microsoft.com/office/powerpoint/2010/main" val="2512052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72EF5C-2817-414E-B3A4-2B35587E391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389DE13A-594F-9340-B1A8-810612FA3FFA}"/>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a:extLst>
              <a:ext uri="{FF2B5EF4-FFF2-40B4-BE49-F238E27FC236}">
                <a16:creationId xmlns:a16="http://schemas.microsoft.com/office/drawing/2014/main" id="{2F1FD1C1-189C-F84F-A058-D1B5DB414DA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a:extLst>
              <a:ext uri="{FF2B5EF4-FFF2-40B4-BE49-F238E27FC236}">
                <a16:creationId xmlns:a16="http://schemas.microsoft.com/office/drawing/2014/main" id="{E8592719-6AA2-8740-8715-3452B207834C}"/>
              </a:ext>
            </a:extLst>
          </p:cNvPr>
          <p:cNvSpPr>
            <a:spLocks noGrp="1"/>
          </p:cNvSpPr>
          <p:nvPr>
            <p:ph type="dt" sz="half" idx="10"/>
          </p:nvPr>
        </p:nvSpPr>
        <p:spPr/>
        <p:txBody>
          <a:bodyPr/>
          <a:lstStyle/>
          <a:p>
            <a:fld id="{F10D359C-B1E9-D64E-A2AD-66ACDAC24D73}" type="datetimeFigureOut">
              <a:rPr lang="en-GB" smtClean="0"/>
              <a:t>11/07/2021</a:t>
            </a:fld>
            <a:endParaRPr lang="en-GB"/>
          </a:p>
        </p:txBody>
      </p:sp>
      <p:sp>
        <p:nvSpPr>
          <p:cNvPr id="6" name="Segnaposto piè di pagina 5">
            <a:extLst>
              <a:ext uri="{FF2B5EF4-FFF2-40B4-BE49-F238E27FC236}">
                <a16:creationId xmlns:a16="http://schemas.microsoft.com/office/drawing/2014/main" id="{B4BBF556-CA03-F049-A279-167A9D5364CF}"/>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9D67B036-5F16-0447-8929-13370995EE98}"/>
              </a:ext>
            </a:extLst>
          </p:cNvPr>
          <p:cNvSpPr>
            <a:spLocks noGrp="1"/>
          </p:cNvSpPr>
          <p:nvPr>
            <p:ph type="sldNum" sz="quarter" idx="12"/>
          </p:nvPr>
        </p:nvSpPr>
        <p:spPr/>
        <p:txBody>
          <a:bodyPr/>
          <a:lstStyle/>
          <a:p>
            <a:fld id="{3F849461-E06F-504E-92E0-03375EB45F58}" type="slidenum">
              <a:rPr lang="en-GB" smtClean="0"/>
              <a:t>‹N›</a:t>
            </a:fld>
            <a:endParaRPr lang="en-GB"/>
          </a:p>
        </p:txBody>
      </p:sp>
    </p:spTree>
    <p:extLst>
      <p:ext uri="{BB962C8B-B14F-4D97-AF65-F5344CB8AC3E}">
        <p14:creationId xmlns:p14="http://schemas.microsoft.com/office/powerpoint/2010/main" val="3066550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3EB4B2-E786-EE46-9311-747FB7289DB4}"/>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CD431A03-4DFC-214C-ACA2-8520AF4C00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C8772BC1-875A-7F4A-8622-FF8E46CAAFA4}"/>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a:extLst>
              <a:ext uri="{FF2B5EF4-FFF2-40B4-BE49-F238E27FC236}">
                <a16:creationId xmlns:a16="http://schemas.microsoft.com/office/drawing/2014/main" id="{9F0B1606-4595-634C-8433-032391520B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12B22EE5-78CF-A941-8B9C-F4C9015F50D8}"/>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a:extLst>
              <a:ext uri="{FF2B5EF4-FFF2-40B4-BE49-F238E27FC236}">
                <a16:creationId xmlns:a16="http://schemas.microsoft.com/office/drawing/2014/main" id="{629CD6D8-1A78-F246-A2CC-E1D736B12958}"/>
              </a:ext>
            </a:extLst>
          </p:cNvPr>
          <p:cNvSpPr>
            <a:spLocks noGrp="1"/>
          </p:cNvSpPr>
          <p:nvPr>
            <p:ph type="dt" sz="half" idx="10"/>
          </p:nvPr>
        </p:nvSpPr>
        <p:spPr/>
        <p:txBody>
          <a:bodyPr/>
          <a:lstStyle/>
          <a:p>
            <a:fld id="{F10D359C-B1E9-D64E-A2AD-66ACDAC24D73}" type="datetimeFigureOut">
              <a:rPr lang="en-GB" smtClean="0"/>
              <a:t>11/07/2021</a:t>
            </a:fld>
            <a:endParaRPr lang="en-GB"/>
          </a:p>
        </p:txBody>
      </p:sp>
      <p:sp>
        <p:nvSpPr>
          <p:cNvPr id="8" name="Segnaposto piè di pagina 7">
            <a:extLst>
              <a:ext uri="{FF2B5EF4-FFF2-40B4-BE49-F238E27FC236}">
                <a16:creationId xmlns:a16="http://schemas.microsoft.com/office/drawing/2014/main" id="{623C39A2-14A8-454B-A4CA-D30B9E3132EB}"/>
              </a:ext>
            </a:extLst>
          </p:cNvPr>
          <p:cNvSpPr>
            <a:spLocks noGrp="1"/>
          </p:cNvSpPr>
          <p:nvPr>
            <p:ph type="ftr" sz="quarter" idx="11"/>
          </p:nvPr>
        </p:nvSpPr>
        <p:spPr/>
        <p:txBody>
          <a:bodyPr/>
          <a:lstStyle/>
          <a:p>
            <a:endParaRPr lang="en-GB"/>
          </a:p>
        </p:txBody>
      </p:sp>
      <p:sp>
        <p:nvSpPr>
          <p:cNvPr id="9" name="Segnaposto numero diapositiva 8">
            <a:extLst>
              <a:ext uri="{FF2B5EF4-FFF2-40B4-BE49-F238E27FC236}">
                <a16:creationId xmlns:a16="http://schemas.microsoft.com/office/drawing/2014/main" id="{45367B2C-CFFC-4C46-9FD8-9BE892CC0A0F}"/>
              </a:ext>
            </a:extLst>
          </p:cNvPr>
          <p:cNvSpPr>
            <a:spLocks noGrp="1"/>
          </p:cNvSpPr>
          <p:nvPr>
            <p:ph type="sldNum" sz="quarter" idx="12"/>
          </p:nvPr>
        </p:nvSpPr>
        <p:spPr/>
        <p:txBody>
          <a:bodyPr/>
          <a:lstStyle/>
          <a:p>
            <a:fld id="{3F849461-E06F-504E-92E0-03375EB45F58}" type="slidenum">
              <a:rPr lang="en-GB" smtClean="0"/>
              <a:t>‹N›</a:t>
            </a:fld>
            <a:endParaRPr lang="en-GB"/>
          </a:p>
        </p:txBody>
      </p:sp>
    </p:spTree>
    <p:extLst>
      <p:ext uri="{BB962C8B-B14F-4D97-AF65-F5344CB8AC3E}">
        <p14:creationId xmlns:p14="http://schemas.microsoft.com/office/powerpoint/2010/main" val="3591793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E86D32-FAA6-B840-9CCB-2CC282511EDD}"/>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data 2">
            <a:extLst>
              <a:ext uri="{FF2B5EF4-FFF2-40B4-BE49-F238E27FC236}">
                <a16:creationId xmlns:a16="http://schemas.microsoft.com/office/drawing/2014/main" id="{AA461CA3-40C7-9641-A426-F6CDD25545CA}"/>
              </a:ext>
            </a:extLst>
          </p:cNvPr>
          <p:cNvSpPr>
            <a:spLocks noGrp="1"/>
          </p:cNvSpPr>
          <p:nvPr>
            <p:ph type="dt" sz="half" idx="10"/>
          </p:nvPr>
        </p:nvSpPr>
        <p:spPr/>
        <p:txBody>
          <a:bodyPr/>
          <a:lstStyle/>
          <a:p>
            <a:fld id="{F10D359C-B1E9-D64E-A2AD-66ACDAC24D73}" type="datetimeFigureOut">
              <a:rPr lang="en-GB" smtClean="0"/>
              <a:t>11/07/2021</a:t>
            </a:fld>
            <a:endParaRPr lang="en-GB"/>
          </a:p>
        </p:txBody>
      </p:sp>
      <p:sp>
        <p:nvSpPr>
          <p:cNvPr id="4" name="Segnaposto piè di pagina 3">
            <a:extLst>
              <a:ext uri="{FF2B5EF4-FFF2-40B4-BE49-F238E27FC236}">
                <a16:creationId xmlns:a16="http://schemas.microsoft.com/office/drawing/2014/main" id="{7C2535AC-B446-9A4E-BD80-A0D5C03FD349}"/>
              </a:ext>
            </a:extLst>
          </p:cNvPr>
          <p:cNvSpPr>
            <a:spLocks noGrp="1"/>
          </p:cNvSpPr>
          <p:nvPr>
            <p:ph type="ftr" sz="quarter" idx="11"/>
          </p:nvPr>
        </p:nvSpPr>
        <p:spPr/>
        <p:txBody>
          <a:bodyPr/>
          <a:lstStyle/>
          <a:p>
            <a:endParaRPr lang="en-GB"/>
          </a:p>
        </p:txBody>
      </p:sp>
      <p:sp>
        <p:nvSpPr>
          <p:cNvPr id="5" name="Segnaposto numero diapositiva 4">
            <a:extLst>
              <a:ext uri="{FF2B5EF4-FFF2-40B4-BE49-F238E27FC236}">
                <a16:creationId xmlns:a16="http://schemas.microsoft.com/office/drawing/2014/main" id="{7D3FEA57-DFDF-034A-A134-6CDA80047397}"/>
              </a:ext>
            </a:extLst>
          </p:cNvPr>
          <p:cNvSpPr>
            <a:spLocks noGrp="1"/>
          </p:cNvSpPr>
          <p:nvPr>
            <p:ph type="sldNum" sz="quarter" idx="12"/>
          </p:nvPr>
        </p:nvSpPr>
        <p:spPr/>
        <p:txBody>
          <a:bodyPr/>
          <a:lstStyle/>
          <a:p>
            <a:fld id="{3F849461-E06F-504E-92E0-03375EB45F58}" type="slidenum">
              <a:rPr lang="en-GB" smtClean="0"/>
              <a:t>‹N›</a:t>
            </a:fld>
            <a:endParaRPr lang="en-GB"/>
          </a:p>
        </p:txBody>
      </p:sp>
    </p:spTree>
    <p:extLst>
      <p:ext uri="{BB962C8B-B14F-4D97-AF65-F5344CB8AC3E}">
        <p14:creationId xmlns:p14="http://schemas.microsoft.com/office/powerpoint/2010/main" val="1672567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ED0AA3A-EF17-3B49-9E45-0CD32BDCEFC9}"/>
              </a:ext>
            </a:extLst>
          </p:cNvPr>
          <p:cNvSpPr>
            <a:spLocks noGrp="1"/>
          </p:cNvSpPr>
          <p:nvPr>
            <p:ph type="dt" sz="half" idx="10"/>
          </p:nvPr>
        </p:nvSpPr>
        <p:spPr/>
        <p:txBody>
          <a:bodyPr/>
          <a:lstStyle/>
          <a:p>
            <a:fld id="{F10D359C-B1E9-D64E-A2AD-66ACDAC24D73}" type="datetimeFigureOut">
              <a:rPr lang="en-GB" smtClean="0"/>
              <a:t>11/07/2021</a:t>
            </a:fld>
            <a:endParaRPr lang="en-GB"/>
          </a:p>
        </p:txBody>
      </p:sp>
      <p:sp>
        <p:nvSpPr>
          <p:cNvPr id="3" name="Segnaposto piè di pagina 2">
            <a:extLst>
              <a:ext uri="{FF2B5EF4-FFF2-40B4-BE49-F238E27FC236}">
                <a16:creationId xmlns:a16="http://schemas.microsoft.com/office/drawing/2014/main" id="{E72534A4-BF35-BE49-B597-8A2C6B44889A}"/>
              </a:ext>
            </a:extLst>
          </p:cNvPr>
          <p:cNvSpPr>
            <a:spLocks noGrp="1"/>
          </p:cNvSpPr>
          <p:nvPr>
            <p:ph type="ftr" sz="quarter" idx="11"/>
          </p:nvPr>
        </p:nvSpPr>
        <p:spPr/>
        <p:txBody>
          <a:bodyPr/>
          <a:lstStyle/>
          <a:p>
            <a:endParaRPr lang="en-GB"/>
          </a:p>
        </p:txBody>
      </p:sp>
      <p:sp>
        <p:nvSpPr>
          <p:cNvPr id="4" name="Segnaposto numero diapositiva 3">
            <a:extLst>
              <a:ext uri="{FF2B5EF4-FFF2-40B4-BE49-F238E27FC236}">
                <a16:creationId xmlns:a16="http://schemas.microsoft.com/office/drawing/2014/main" id="{21CEA1D4-85AF-284D-9FB4-64F979C18DC2}"/>
              </a:ext>
            </a:extLst>
          </p:cNvPr>
          <p:cNvSpPr>
            <a:spLocks noGrp="1"/>
          </p:cNvSpPr>
          <p:nvPr>
            <p:ph type="sldNum" sz="quarter" idx="12"/>
          </p:nvPr>
        </p:nvSpPr>
        <p:spPr/>
        <p:txBody>
          <a:bodyPr/>
          <a:lstStyle/>
          <a:p>
            <a:fld id="{3F849461-E06F-504E-92E0-03375EB45F58}" type="slidenum">
              <a:rPr lang="en-GB" smtClean="0"/>
              <a:t>‹N›</a:t>
            </a:fld>
            <a:endParaRPr lang="en-GB"/>
          </a:p>
        </p:txBody>
      </p:sp>
    </p:spTree>
    <p:extLst>
      <p:ext uri="{BB962C8B-B14F-4D97-AF65-F5344CB8AC3E}">
        <p14:creationId xmlns:p14="http://schemas.microsoft.com/office/powerpoint/2010/main" val="65722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0787ED-1EDE-3D4B-A720-48C6C668116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70637427-AAC2-3544-8ADD-93F413C512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a:extLst>
              <a:ext uri="{FF2B5EF4-FFF2-40B4-BE49-F238E27FC236}">
                <a16:creationId xmlns:a16="http://schemas.microsoft.com/office/drawing/2014/main" id="{5D968699-9A86-504F-B491-DCDDCBD8F0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6F9BC7D-0059-5C48-A6AD-EF43E3C185BA}"/>
              </a:ext>
            </a:extLst>
          </p:cNvPr>
          <p:cNvSpPr>
            <a:spLocks noGrp="1"/>
          </p:cNvSpPr>
          <p:nvPr>
            <p:ph type="dt" sz="half" idx="10"/>
          </p:nvPr>
        </p:nvSpPr>
        <p:spPr/>
        <p:txBody>
          <a:bodyPr/>
          <a:lstStyle/>
          <a:p>
            <a:fld id="{F10D359C-B1E9-D64E-A2AD-66ACDAC24D73}" type="datetimeFigureOut">
              <a:rPr lang="en-GB" smtClean="0"/>
              <a:t>11/07/2021</a:t>
            </a:fld>
            <a:endParaRPr lang="en-GB"/>
          </a:p>
        </p:txBody>
      </p:sp>
      <p:sp>
        <p:nvSpPr>
          <p:cNvPr id="6" name="Segnaposto piè di pagina 5">
            <a:extLst>
              <a:ext uri="{FF2B5EF4-FFF2-40B4-BE49-F238E27FC236}">
                <a16:creationId xmlns:a16="http://schemas.microsoft.com/office/drawing/2014/main" id="{371084DA-EA46-A04C-A613-B4C3F25C05A5}"/>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ABD8DF44-006C-F648-99FC-4669A1AB1912}"/>
              </a:ext>
            </a:extLst>
          </p:cNvPr>
          <p:cNvSpPr>
            <a:spLocks noGrp="1"/>
          </p:cNvSpPr>
          <p:nvPr>
            <p:ph type="sldNum" sz="quarter" idx="12"/>
          </p:nvPr>
        </p:nvSpPr>
        <p:spPr/>
        <p:txBody>
          <a:bodyPr/>
          <a:lstStyle/>
          <a:p>
            <a:fld id="{3F849461-E06F-504E-92E0-03375EB45F58}" type="slidenum">
              <a:rPr lang="en-GB" smtClean="0"/>
              <a:t>‹N›</a:t>
            </a:fld>
            <a:endParaRPr lang="en-GB"/>
          </a:p>
        </p:txBody>
      </p:sp>
    </p:spTree>
    <p:extLst>
      <p:ext uri="{BB962C8B-B14F-4D97-AF65-F5344CB8AC3E}">
        <p14:creationId xmlns:p14="http://schemas.microsoft.com/office/powerpoint/2010/main" val="1960809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8678D0-44F8-1D4C-B693-B49EBE91D21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immagine 2">
            <a:extLst>
              <a:ext uri="{FF2B5EF4-FFF2-40B4-BE49-F238E27FC236}">
                <a16:creationId xmlns:a16="http://schemas.microsoft.com/office/drawing/2014/main" id="{5A8C46E1-BEAD-264E-9283-326458C75D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a:extLst>
              <a:ext uri="{FF2B5EF4-FFF2-40B4-BE49-F238E27FC236}">
                <a16:creationId xmlns:a16="http://schemas.microsoft.com/office/drawing/2014/main" id="{F6EF7C60-1814-BD4C-872A-7DB2B40FA2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21D0B82-64D3-5744-82D6-FFD81E05D5E8}"/>
              </a:ext>
            </a:extLst>
          </p:cNvPr>
          <p:cNvSpPr>
            <a:spLocks noGrp="1"/>
          </p:cNvSpPr>
          <p:nvPr>
            <p:ph type="dt" sz="half" idx="10"/>
          </p:nvPr>
        </p:nvSpPr>
        <p:spPr/>
        <p:txBody>
          <a:bodyPr/>
          <a:lstStyle/>
          <a:p>
            <a:fld id="{F10D359C-B1E9-D64E-A2AD-66ACDAC24D73}" type="datetimeFigureOut">
              <a:rPr lang="en-GB" smtClean="0"/>
              <a:t>11/07/2021</a:t>
            </a:fld>
            <a:endParaRPr lang="en-GB"/>
          </a:p>
        </p:txBody>
      </p:sp>
      <p:sp>
        <p:nvSpPr>
          <p:cNvPr id="6" name="Segnaposto piè di pagina 5">
            <a:extLst>
              <a:ext uri="{FF2B5EF4-FFF2-40B4-BE49-F238E27FC236}">
                <a16:creationId xmlns:a16="http://schemas.microsoft.com/office/drawing/2014/main" id="{7C671A24-9C3F-D142-BAF8-CCD78807E325}"/>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C95639F2-EFF4-CC41-8E12-F15576E86E44}"/>
              </a:ext>
            </a:extLst>
          </p:cNvPr>
          <p:cNvSpPr>
            <a:spLocks noGrp="1"/>
          </p:cNvSpPr>
          <p:nvPr>
            <p:ph type="sldNum" sz="quarter" idx="12"/>
          </p:nvPr>
        </p:nvSpPr>
        <p:spPr/>
        <p:txBody>
          <a:bodyPr/>
          <a:lstStyle/>
          <a:p>
            <a:fld id="{3F849461-E06F-504E-92E0-03375EB45F58}" type="slidenum">
              <a:rPr lang="en-GB" smtClean="0"/>
              <a:t>‹N›</a:t>
            </a:fld>
            <a:endParaRPr lang="en-GB"/>
          </a:p>
        </p:txBody>
      </p:sp>
    </p:spTree>
    <p:extLst>
      <p:ext uri="{BB962C8B-B14F-4D97-AF65-F5344CB8AC3E}">
        <p14:creationId xmlns:p14="http://schemas.microsoft.com/office/powerpoint/2010/main" val="2971679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6D992FE-BD82-DC4C-AB65-A82DF01B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75D1E424-D366-0548-82BA-370BF68891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7220BEA5-F419-7348-95EF-BBA5DE5B81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0D359C-B1E9-D64E-A2AD-66ACDAC24D73}" type="datetimeFigureOut">
              <a:rPr lang="en-GB" smtClean="0"/>
              <a:t>11/07/2021</a:t>
            </a:fld>
            <a:endParaRPr lang="en-GB"/>
          </a:p>
        </p:txBody>
      </p:sp>
      <p:sp>
        <p:nvSpPr>
          <p:cNvPr id="5" name="Segnaposto piè di pagina 4">
            <a:extLst>
              <a:ext uri="{FF2B5EF4-FFF2-40B4-BE49-F238E27FC236}">
                <a16:creationId xmlns:a16="http://schemas.microsoft.com/office/drawing/2014/main" id="{1A9B1591-CACF-1E43-AEBD-85AF8A769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a:extLst>
              <a:ext uri="{FF2B5EF4-FFF2-40B4-BE49-F238E27FC236}">
                <a16:creationId xmlns:a16="http://schemas.microsoft.com/office/drawing/2014/main" id="{4BC43DBD-AC67-934A-8B2A-26977F5FA0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849461-E06F-504E-92E0-03375EB45F58}" type="slidenum">
              <a:rPr lang="en-GB" smtClean="0"/>
              <a:t>‹N›</a:t>
            </a:fld>
            <a:endParaRPr lang="en-GB"/>
          </a:p>
        </p:txBody>
      </p:sp>
    </p:spTree>
    <p:extLst>
      <p:ext uri="{BB962C8B-B14F-4D97-AF65-F5344CB8AC3E}">
        <p14:creationId xmlns:p14="http://schemas.microsoft.com/office/powerpoint/2010/main" val="3598931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38.svg"/></Relationships>
</file>

<file path=ppt/slides/_rels/slide100.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4.png"/><Relationship Id="rId2" Type="http://schemas.openxmlformats.org/officeDocument/2006/relationships/notesSlide" Target="../notesSlides/notesSlide100.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slide" Target="slide126.xml"/></Relationships>
</file>

<file path=ppt/slides/_rels/slide101.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4.png"/><Relationship Id="rId2" Type="http://schemas.openxmlformats.org/officeDocument/2006/relationships/notesSlide" Target="../notesSlides/notesSlide101.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slide" Target="slide126.xml"/></Relationships>
</file>

<file path=ppt/slides/_rels/slide102.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4.png"/><Relationship Id="rId2" Type="http://schemas.openxmlformats.org/officeDocument/2006/relationships/notesSlide" Target="../notesSlides/notesSlide102.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slide" Target="slide126.xml"/></Relationships>
</file>

<file path=ppt/slides/_rels/slide103.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4.png"/><Relationship Id="rId2" Type="http://schemas.openxmlformats.org/officeDocument/2006/relationships/notesSlide" Target="../notesSlides/notesSlide103.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slide" Target="slide126.xml"/></Relationships>
</file>

<file path=ppt/slides/_rels/slide104.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4.png"/><Relationship Id="rId2" Type="http://schemas.openxmlformats.org/officeDocument/2006/relationships/notesSlide" Target="../notesSlides/notesSlide104.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slide" Target="slide126.xml"/></Relationships>
</file>

<file path=ppt/slides/_rels/slide105.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4.png"/><Relationship Id="rId2" Type="http://schemas.openxmlformats.org/officeDocument/2006/relationships/notesSlide" Target="../notesSlides/notesSlide105.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slide" Target="slide126.xml"/></Relationships>
</file>

<file path=ppt/slides/_rels/slide106.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4.png"/><Relationship Id="rId2" Type="http://schemas.openxmlformats.org/officeDocument/2006/relationships/notesSlide" Target="../notesSlides/notesSlide106.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slide" Target="slide126.xml"/></Relationships>
</file>

<file path=ppt/slides/_rels/slide107.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4.png"/><Relationship Id="rId2" Type="http://schemas.openxmlformats.org/officeDocument/2006/relationships/notesSlide" Target="../notesSlides/notesSlide107.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slide" Target="slide126.xml"/></Relationships>
</file>

<file path=ppt/slides/_rels/slide108.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4.png"/><Relationship Id="rId2" Type="http://schemas.openxmlformats.org/officeDocument/2006/relationships/notesSlide" Target="../notesSlides/notesSlide108.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slide" Target="slide126.xml"/></Relationships>
</file>

<file path=ppt/slides/_rels/slide109.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4.png"/><Relationship Id="rId2" Type="http://schemas.openxmlformats.org/officeDocument/2006/relationships/notesSlide" Target="../notesSlides/notesSlide109.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slide" Target="slide126.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13.xml"/><Relationship Id="rId4" Type="http://schemas.openxmlformats.org/officeDocument/2006/relationships/image" Target="../media/image38.svg"/></Relationships>
</file>

<file path=ppt/slides/_rels/slide110.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12.png"/><Relationship Id="rId2" Type="http://schemas.openxmlformats.org/officeDocument/2006/relationships/notesSlide" Target="../notesSlides/notesSlide110.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slide" Target="slide126.xml"/></Relationships>
</file>

<file path=ppt/slides/_rels/slide111.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12.png"/><Relationship Id="rId2" Type="http://schemas.openxmlformats.org/officeDocument/2006/relationships/notesSlide" Target="../notesSlides/notesSlide111.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slide" Target="slide126.xml"/></Relationships>
</file>

<file path=ppt/slides/_rels/slide112.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5.png"/><Relationship Id="rId2" Type="http://schemas.openxmlformats.org/officeDocument/2006/relationships/notesSlide" Target="../notesSlides/notesSlide112.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slide" Target="slide126.xml"/></Relationships>
</file>

<file path=ppt/slides/_rels/slide113.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5.png"/><Relationship Id="rId2" Type="http://schemas.openxmlformats.org/officeDocument/2006/relationships/notesSlide" Target="../notesSlides/notesSlide113.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slide" Target="slide126.xml"/></Relationships>
</file>

<file path=ppt/slides/_rels/slide114.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5.png"/><Relationship Id="rId2" Type="http://schemas.openxmlformats.org/officeDocument/2006/relationships/notesSlide" Target="../notesSlides/notesSlide114.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slide" Target="slide126.xml"/></Relationships>
</file>

<file path=ppt/slides/_rels/slide115.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5.png"/><Relationship Id="rId2" Type="http://schemas.openxmlformats.org/officeDocument/2006/relationships/notesSlide" Target="../notesSlides/notesSlide115.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slide" Target="slide126.xml"/></Relationships>
</file>

<file path=ppt/slides/_rels/slide116.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5.png"/><Relationship Id="rId2" Type="http://schemas.openxmlformats.org/officeDocument/2006/relationships/notesSlide" Target="../notesSlides/notesSlide116.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slide" Target="slide126.xml"/></Relationships>
</file>

<file path=ppt/slides/_rels/slide117.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5.png"/><Relationship Id="rId2" Type="http://schemas.openxmlformats.org/officeDocument/2006/relationships/notesSlide" Target="../notesSlides/notesSlide117.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slide" Target="slide126.xml"/></Relationships>
</file>

<file path=ppt/slides/_rels/slide118.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5.png"/><Relationship Id="rId2" Type="http://schemas.openxmlformats.org/officeDocument/2006/relationships/notesSlide" Target="../notesSlides/notesSlide118.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slide" Target="slide126.xml"/></Relationships>
</file>

<file path=ppt/slides/_rels/slide119.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5.png"/><Relationship Id="rId2" Type="http://schemas.openxmlformats.org/officeDocument/2006/relationships/notesSlide" Target="../notesSlides/notesSlide119.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slide" Target="slide126.xml"/></Relationships>
</file>

<file path=ppt/slides/_rels/slide1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7.png"/><Relationship Id="rId7" Type="http://schemas.openxmlformats.org/officeDocument/2006/relationships/image" Target="../media/image44.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slide" Target="slide14.xml"/><Relationship Id="rId4" Type="http://schemas.openxmlformats.org/officeDocument/2006/relationships/image" Target="../media/image36.svg"/></Relationships>
</file>

<file path=ppt/slides/_rels/slide120.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5.png"/><Relationship Id="rId2" Type="http://schemas.openxmlformats.org/officeDocument/2006/relationships/notesSlide" Target="../notesSlides/notesSlide120.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slide" Target="slide126.xml"/></Relationships>
</file>

<file path=ppt/slides/_rels/slide121.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5.png"/><Relationship Id="rId2" Type="http://schemas.openxmlformats.org/officeDocument/2006/relationships/notesSlide" Target="../notesSlides/notesSlide121.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slide" Target="slide126.xml"/></Relationships>
</file>

<file path=ppt/slides/_rels/slide122.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5.png"/><Relationship Id="rId2" Type="http://schemas.openxmlformats.org/officeDocument/2006/relationships/notesSlide" Target="../notesSlides/notesSlide122.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slide" Target="slide126.xml"/></Relationships>
</file>

<file path=ppt/slides/_rels/slide123.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5.png"/><Relationship Id="rId2" Type="http://schemas.openxmlformats.org/officeDocument/2006/relationships/notesSlide" Target="../notesSlides/notesSlide123.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slide" Target="slide126.xml"/></Relationships>
</file>

<file path=ppt/slides/_rels/slide124.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5.png"/><Relationship Id="rId2" Type="http://schemas.openxmlformats.org/officeDocument/2006/relationships/notesSlide" Target="../notesSlides/notesSlide124.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slide" Target="slide126.xml"/></Relationships>
</file>

<file path=ppt/slides/_rels/slide125.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5.png"/><Relationship Id="rId2" Type="http://schemas.openxmlformats.org/officeDocument/2006/relationships/notesSlide" Target="../notesSlides/notesSlide125.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slide" Target="slide126.xml"/></Relationships>
</file>

<file path=ppt/slides/_rels/slide12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3.png"/><Relationship Id="rId7" Type="http://schemas.openxmlformats.org/officeDocument/2006/relationships/image" Target="../media/image44.svg"/><Relationship Id="rId2" Type="http://schemas.openxmlformats.org/officeDocument/2006/relationships/notesSlide" Target="../notesSlides/notesSlide126.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slide" Target="slide127.xml"/><Relationship Id="rId4" Type="http://schemas.openxmlformats.org/officeDocument/2006/relationships/slide" Target="slide13.xml"/></Relationships>
</file>

<file path=ppt/slides/_rels/slide12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27.xml"/><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slide" Target="slide129.xml"/><Relationship Id="rId4" Type="http://schemas.openxmlformats.org/officeDocument/2006/relationships/slide" Target="slide128.xml"/></Relationships>
</file>

<file path=ppt/slides/_rels/slide12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73.png"/><Relationship Id="rId7" Type="http://schemas.openxmlformats.org/officeDocument/2006/relationships/image" Target="../media/image44.svg"/><Relationship Id="rId2" Type="http://schemas.openxmlformats.org/officeDocument/2006/relationships/notesSlide" Target="../notesSlides/notesSlide128.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slide" Target="slide130.xml"/><Relationship Id="rId4" Type="http://schemas.openxmlformats.org/officeDocument/2006/relationships/hyperlink" Target="http://www.quellocheconta.gov.it/it/" TargetMode="External"/></Relationships>
</file>

<file path=ppt/slides/_rels/slide129.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73.png"/><Relationship Id="rId7" Type="http://schemas.openxmlformats.org/officeDocument/2006/relationships/image" Target="../media/image43.png"/><Relationship Id="rId2" Type="http://schemas.openxmlformats.org/officeDocument/2006/relationships/notesSlide" Target="../notesSlides/notesSlide129.xml"/><Relationship Id="rId1" Type="http://schemas.openxmlformats.org/officeDocument/2006/relationships/slideLayout" Target="../slideLayouts/slideLayout7.xml"/><Relationship Id="rId6" Type="http://schemas.openxmlformats.org/officeDocument/2006/relationships/slide" Target="slide130.xml"/><Relationship Id="rId5" Type="http://schemas.openxmlformats.org/officeDocument/2006/relationships/hyperlink" Target="http://www.quellocheconta.gov.it/it/" TargetMode="External"/><Relationship Id="rId4" Type="http://schemas.openxmlformats.org/officeDocument/2006/relationships/slide" Target="slide13.xml"/><Relationship Id="rId9" Type="http://schemas.openxmlformats.org/officeDocument/2006/relationships/image" Target="../media/image64.png"/></Relationships>
</file>

<file path=ppt/slides/_rels/slide1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7.png"/><Relationship Id="rId7" Type="http://schemas.openxmlformats.org/officeDocument/2006/relationships/image" Target="../media/image44.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slide" Target="slide15.xml"/><Relationship Id="rId4" Type="http://schemas.openxmlformats.org/officeDocument/2006/relationships/image" Target="../media/image36.svg"/></Relationships>
</file>

<file path=ppt/slides/_rels/slide130.xml.rels><?xml version="1.0" encoding="UTF-8" standalone="yes"?>
<Relationships xmlns="http://schemas.openxmlformats.org/package/2006/relationships"><Relationship Id="rId8" Type="http://schemas.openxmlformats.org/officeDocument/2006/relationships/slide" Target="slide131.xml"/><Relationship Id="rId3" Type="http://schemas.openxmlformats.org/officeDocument/2006/relationships/image" Target="../media/image73.png"/><Relationship Id="rId7" Type="http://schemas.openxmlformats.org/officeDocument/2006/relationships/image" Target="../media/image79.svg"/><Relationship Id="rId2" Type="http://schemas.openxmlformats.org/officeDocument/2006/relationships/notesSlide" Target="../notesSlides/notesSlide130.xml"/><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svg"/><Relationship Id="rId10" Type="http://schemas.openxmlformats.org/officeDocument/2006/relationships/image" Target="../media/image44.svg"/><Relationship Id="rId4" Type="http://schemas.openxmlformats.org/officeDocument/2006/relationships/image" Target="../media/image76.png"/><Relationship Id="rId9" Type="http://schemas.openxmlformats.org/officeDocument/2006/relationships/image" Target="../media/image43.png"/></Relationships>
</file>

<file path=ppt/slides/_rels/slide131.xml.rels><?xml version="1.0" encoding="UTF-8" standalone="yes"?>
<Relationships xmlns="http://schemas.openxmlformats.org/package/2006/relationships"><Relationship Id="rId8" Type="http://schemas.openxmlformats.org/officeDocument/2006/relationships/slide" Target="slide132.xml"/><Relationship Id="rId3" Type="http://schemas.openxmlformats.org/officeDocument/2006/relationships/image" Target="../media/image73.png"/><Relationship Id="rId7" Type="http://schemas.openxmlformats.org/officeDocument/2006/relationships/image" Target="../media/image83.svg"/><Relationship Id="rId2" Type="http://schemas.openxmlformats.org/officeDocument/2006/relationships/notesSlide" Target="../notesSlides/notesSlide131.xml"/><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svg"/><Relationship Id="rId10" Type="http://schemas.openxmlformats.org/officeDocument/2006/relationships/image" Target="../media/image44.svg"/><Relationship Id="rId4" Type="http://schemas.openxmlformats.org/officeDocument/2006/relationships/image" Target="../media/image80.png"/><Relationship Id="rId9" Type="http://schemas.openxmlformats.org/officeDocument/2006/relationships/image" Target="../media/image43.png"/></Relationships>
</file>

<file path=ppt/slides/_rels/slide13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32.xml"/><Relationship Id="rId1" Type="http://schemas.openxmlformats.org/officeDocument/2006/relationships/slideLayout" Target="../slideLayouts/slideLayout7.xml"/><Relationship Id="rId6" Type="http://schemas.openxmlformats.org/officeDocument/2006/relationships/slide" Target="slide135.xml"/><Relationship Id="rId5" Type="http://schemas.openxmlformats.org/officeDocument/2006/relationships/slide" Target="slide134.xml"/><Relationship Id="rId4" Type="http://schemas.openxmlformats.org/officeDocument/2006/relationships/slide" Target="slide133.xml"/></Relationships>
</file>

<file path=ppt/slides/_rels/slide133.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5.png"/><Relationship Id="rId2" Type="http://schemas.openxmlformats.org/officeDocument/2006/relationships/notesSlide" Target="../notesSlides/notesSlide133.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slide" Target="slide136.xml"/></Relationships>
</file>

<file path=ppt/slides/_rels/slide134.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84.png"/><Relationship Id="rId2" Type="http://schemas.openxmlformats.org/officeDocument/2006/relationships/notesSlide" Target="../notesSlides/notesSlide134.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slide" Target="slide136.xml"/></Relationships>
</file>

<file path=ppt/slides/_rels/slide13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3.png"/><Relationship Id="rId7" Type="http://schemas.openxmlformats.org/officeDocument/2006/relationships/image" Target="../media/image74.png"/><Relationship Id="rId2" Type="http://schemas.openxmlformats.org/officeDocument/2006/relationships/notesSlide" Target="../notesSlides/notesSlide135.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slide" Target="slide136.xml"/></Relationships>
</file>

<file path=ppt/slides/_rels/slide136.xml.rels><?xml version="1.0" encoding="UTF-8" standalone="yes"?>
<Relationships xmlns="http://schemas.openxmlformats.org/package/2006/relationships"><Relationship Id="rId8" Type="http://schemas.openxmlformats.org/officeDocument/2006/relationships/slide" Target="slide137.xml"/><Relationship Id="rId3" Type="http://schemas.openxmlformats.org/officeDocument/2006/relationships/image" Target="../media/image73.png"/><Relationship Id="rId7" Type="http://schemas.openxmlformats.org/officeDocument/2006/relationships/image" Target="../media/image86.svg"/><Relationship Id="rId2" Type="http://schemas.openxmlformats.org/officeDocument/2006/relationships/notesSlide" Target="../notesSlides/notesSlide136.xml"/><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11.png"/><Relationship Id="rId5" Type="http://schemas.openxmlformats.org/officeDocument/2006/relationships/image" Target="../media/image85.svg"/><Relationship Id="rId10" Type="http://schemas.openxmlformats.org/officeDocument/2006/relationships/image" Target="../media/image44.svg"/><Relationship Id="rId4" Type="http://schemas.openxmlformats.org/officeDocument/2006/relationships/image" Target="../media/image78.png"/><Relationship Id="rId9" Type="http://schemas.openxmlformats.org/officeDocument/2006/relationships/image" Target="../media/image43.png"/></Relationships>
</file>

<file path=ppt/slides/_rels/slide137.xml.rels><?xml version="1.0" encoding="UTF-8" standalone="yes"?>
<Relationships xmlns="http://schemas.openxmlformats.org/package/2006/relationships"><Relationship Id="rId8" Type="http://schemas.openxmlformats.org/officeDocument/2006/relationships/image" Target="../media/image89.svg"/><Relationship Id="rId13" Type="http://schemas.openxmlformats.org/officeDocument/2006/relationships/image" Target="../media/image44.svg"/><Relationship Id="rId3" Type="http://schemas.openxmlformats.org/officeDocument/2006/relationships/image" Target="../media/image73.png"/><Relationship Id="rId7" Type="http://schemas.openxmlformats.org/officeDocument/2006/relationships/image" Target="../media/image88.png"/><Relationship Id="rId12" Type="http://schemas.openxmlformats.org/officeDocument/2006/relationships/image" Target="../media/image43.png"/><Relationship Id="rId2" Type="http://schemas.openxmlformats.org/officeDocument/2006/relationships/notesSlide" Target="../notesSlides/notesSlide137.xml"/><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slide" Target="slide138.xml"/><Relationship Id="rId5" Type="http://schemas.openxmlformats.org/officeDocument/2006/relationships/image" Target="../media/image1.png"/><Relationship Id="rId10" Type="http://schemas.openxmlformats.org/officeDocument/2006/relationships/image" Target="../media/image91.svg"/><Relationship Id="rId4" Type="http://schemas.openxmlformats.org/officeDocument/2006/relationships/image" Target="../media/image87.png"/><Relationship Id="rId9" Type="http://schemas.openxmlformats.org/officeDocument/2006/relationships/image" Target="../media/image90.png"/></Relationships>
</file>

<file path=ppt/slides/_rels/slide138.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44.svg"/><Relationship Id="rId3" Type="http://schemas.openxmlformats.org/officeDocument/2006/relationships/image" Target="../media/image73.png"/><Relationship Id="rId7" Type="http://schemas.openxmlformats.org/officeDocument/2006/relationships/image" Target="../media/image95.svg"/><Relationship Id="rId12" Type="http://schemas.openxmlformats.org/officeDocument/2006/relationships/image" Target="../media/image43.png"/><Relationship Id="rId2" Type="http://schemas.openxmlformats.org/officeDocument/2006/relationships/notesSlide" Target="../notesSlides/notesSlide138.xml"/><Relationship Id="rId1" Type="http://schemas.openxmlformats.org/officeDocument/2006/relationships/slideLayout" Target="../slideLayouts/slideLayout7.xml"/><Relationship Id="rId6" Type="http://schemas.openxmlformats.org/officeDocument/2006/relationships/image" Target="../media/image94.png"/><Relationship Id="rId11" Type="http://schemas.openxmlformats.org/officeDocument/2006/relationships/slide" Target="slide139.xml"/><Relationship Id="rId5" Type="http://schemas.openxmlformats.org/officeDocument/2006/relationships/image" Target="../media/image93.svg"/><Relationship Id="rId10" Type="http://schemas.openxmlformats.org/officeDocument/2006/relationships/image" Target="../media/image98.svg"/><Relationship Id="rId4" Type="http://schemas.openxmlformats.org/officeDocument/2006/relationships/image" Target="../media/image92.png"/><Relationship Id="rId9" Type="http://schemas.openxmlformats.org/officeDocument/2006/relationships/image" Target="../media/image97.svg"/></Relationships>
</file>

<file path=ppt/slides/_rels/slide13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39.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slide" Target="slide140.xml"/></Relationships>
</file>

<file path=ppt/slides/_rels/slide1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50.png"/><Relationship Id="rId7"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slide" Target="slide16.xml"/><Relationship Id="rId5" Type="http://schemas.openxmlformats.org/officeDocument/2006/relationships/image" Target="../media/image52.svg"/><Relationship Id="rId4" Type="http://schemas.openxmlformats.org/officeDocument/2006/relationships/image" Target="../media/image51.png"/><Relationship Id="rId9" Type="http://schemas.openxmlformats.org/officeDocument/2006/relationships/image" Target="../media/image53.png"/></Relationships>
</file>

<file path=ppt/slides/_rels/slide14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40.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slide" Target="slide141.xml"/></Relationships>
</file>

<file path=ppt/slides/_rels/slide141.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84.png"/><Relationship Id="rId2" Type="http://schemas.openxmlformats.org/officeDocument/2006/relationships/notesSlide" Target="../notesSlides/notesSlide141.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slide" Target="slide142.xml"/></Relationships>
</file>

<file path=ppt/slides/_rels/slide14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42.xml"/><Relationship Id="rId1" Type="http://schemas.openxmlformats.org/officeDocument/2006/relationships/slideLayout" Target="../slideLayouts/slideLayout7.xml"/><Relationship Id="rId6" Type="http://schemas.openxmlformats.org/officeDocument/2006/relationships/image" Target="../media/image100.png"/><Relationship Id="rId5" Type="http://schemas.openxmlformats.org/officeDocument/2006/relationships/slide" Target="slide144.xml"/><Relationship Id="rId4" Type="http://schemas.openxmlformats.org/officeDocument/2006/relationships/image" Target="../media/image99.png"/></Relationships>
</file>

<file path=ppt/slides/_rels/slide14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73.png"/><Relationship Id="rId7" Type="http://schemas.openxmlformats.org/officeDocument/2006/relationships/slide" Target="slide145.xml"/><Relationship Id="rId2" Type="http://schemas.openxmlformats.org/officeDocument/2006/relationships/notesSlide" Target="../notesSlides/notesSlide143.xml"/><Relationship Id="rId1" Type="http://schemas.openxmlformats.org/officeDocument/2006/relationships/slideLayout" Target="../slideLayouts/slideLayout7.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99.png"/><Relationship Id="rId9" Type="http://schemas.openxmlformats.org/officeDocument/2006/relationships/image" Target="../media/image44.svg"/></Relationships>
</file>

<file path=ppt/slides/_rels/slide144.xml.rels><?xml version="1.0" encoding="UTF-8" standalone="yes"?>
<Relationships xmlns="http://schemas.openxmlformats.org/package/2006/relationships"><Relationship Id="rId8" Type="http://schemas.openxmlformats.org/officeDocument/2006/relationships/image" Target="../media/image104.svg"/><Relationship Id="rId3" Type="http://schemas.openxmlformats.org/officeDocument/2006/relationships/image" Target="../media/image73.png"/><Relationship Id="rId7" Type="http://schemas.openxmlformats.org/officeDocument/2006/relationships/image" Target="../media/image103.png"/><Relationship Id="rId12" Type="http://schemas.openxmlformats.org/officeDocument/2006/relationships/image" Target="../media/image44.svg"/><Relationship Id="rId2" Type="http://schemas.openxmlformats.org/officeDocument/2006/relationships/notesSlide" Target="../notesSlides/notesSlide144.xml"/><Relationship Id="rId1" Type="http://schemas.openxmlformats.org/officeDocument/2006/relationships/slideLayout" Target="../slideLayouts/slideLayout7.xml"/><Relationship Id="rId6" Type="http://schemas.openxmlformats.org/officeDocument/2006/relationships/image" Target="../media/image102.svg"/><Relationship Id="rId11" Type="http://schemas.openxmlformats.org/officeDocument/2006/relationships/image" Target="../media/image43.png"/><Relationship Id="rId5" Type="http://schemas.openxmlformats.org/officeDocument/2006/relationships/image" Target="../media/image101.png"/><Relationship Id="rId10" Type="http://schemas.openxmlformats.org/officeDocument/2006/relationships/slide" Target="slide146.xml"/><Relationship Id="rId4" Type="http://schemas.openxmlformats.org/officeDocument/2006/relationships/image" Target="../media/image100.png"/><Relationship Id="rId9" Type="http://schemas.openxmlformats.org/officeDocument/2006/relationships/image" Target="../media/image105.png"/></Relationships>
</file>

<file path=ppt/slides/_rels/slide145.xml.rels><?xml version="1.0" encoding="UTF-8" standalone="yes"?>
<Relationships xmlns="http://schemas.openxmlformats.org/package/2006/relationships"><Relationship Id="rId8" Type="http://schemas.openxmlformats.org/officeDocument/2006/relationships/image" Target="../media/image110.svg"/><Relationship Id="rId13" Type="http://schemas.openxmlformats.org/officeDocument/2006/relationships/slide" Target="slide147.xml"/><Relationship Id="rId3" Type="http://schemas.openxmlformats.org/officeDocument/2006/relationships/image" Target="../media/image73.png"/><Relationship Id="rId7" Type="http://schemas.openxmlformats.org/officeDocument/2006/relationships/image" Target="../media/image109.png"/><Relationship Id="rId12" Type="http://schemas.openxmlformats.org/officeDocument/2006/relationships/image" Target="../media/image114.svg"/><Relationship Id="rId2" Type="http://schemas.openxmlformats.org/officeDocument/2006/relationships/notesSlide" Target="../notesSlides/notesSlide145.xml"/><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08.svg"/><Relationship Id="rId11" Type="http://schemas.openxmlformats.org/officeDocument/2006/relationships/image" Target="../media/image113.png"/><Relationship Id="rId5" Type="http://schemas.openxmlformats.org/officeDocument/2006/relationships/image" Target="../media/image107.png"/><Relationship Id="rId15" Type="http://schemas.openxmlformats.org/officeDocument/2006/relationships/image" Target="../media/image44.svg"/><Relationship Id="rId10" Type="http://schemas.openxmlformats.org/officeDocument/2006/relationships/image" Target="../media/image112.svg"/><Relationship Id="rId4" Type="http://schemas.openxmlformats.org/officeDocument/2006/relationships/image" Target="../media/image106.png"/><Relationship Id="rId9" Type="http://schemas.openxmlformats.org/officeDocument/2006/relationships/image" Target="../media/image111.png"/><Relationship Id="rId14" Type="http://schemas.openxmlformats.org/officeDocument/2006/relationships/image" Target="../media/image43.png"/></Relationships>
</file>

<file path=ppt/slides/_rels/slide146.xml.rels><?xml version="1.0" encoding="UTF-8" standalone="yes"?>
<Relationships xmlns="http://schemas.openxmlformats.org/package/2006/relationships"><Relationship Id="rId8" Type="http://schemas.openxmlformats.org/officeDocument/2006/relationships/image" Target="../media/image110.svg"/><Relationship Id="rId13" Type="http://schemas.openxmlformats.org/officeDocument/2006/relationships/slide" Target="slide148.xml"/><Relationship Id="rId3" Type="http://schemas.openxmlformats.org/officeDocument/2006/relationships/image" Target="../media/image73.png"/><Relationship Id="rId7" Type="http://schemas.openxmlformats.org/officeDocument/2006/relationships/image" Target="../media/image109.png"/><Relationship Id="rId12" Type="http://schemas.openxmlformats.org/officeDocument/2006/relationships/image" Target="../media/image114.svg"/><Relationship Id="rId2" Type="http://schemas.openxmlformats.org/officeDocument/2006/relationships/notesSlide" Target="../notesSlides/notesSlide146.xml"/><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08.svg"/><Relationship Id="rId11" Type="http://schemas.openxmlformats.org/officeDocument/2006/relationships/image" Target="../media/image113.png"/><Relationship Id="rId5" Type="http://schemas.openxmlformats.org/officeDocument/2006/relationships/image" Target="../media/image107.png"/><Relationship Id="rId15" Type="http://schemas.openxmlformats.org/officeDocument/2006/relationships/image" Target="../media/image44.svg"/><Relationship Id="rId10" Type="http://schemas.openxmlformats.org/officeDocument/2006/relationships/image" Target="../media/image112.svg"/><Relationship Id="rId4" Type="http://schemas.openxmlformats.org/officeDocument/2006/relationships/image" Target="../media/image106.png"/><Relationship Id="rId9" Type="http://schemas.openxmlformats.org/officeDocument/2006/relationships/image" Target="../media/image111.png"/><Relationship Id="rId14" Type="http://schemas.openxmlformats.org/officeDocument/2006/relationships/image" Target="../media/image43.png"/></Relationships>
</file>

<file path=ppt/slides/_rels/slide14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47.xml"/><Relationship Id="rId1" Type="http://schemas.openxmlformats.org/officeDocument/2006/relationships/slideLayout" Target="../slideLayouts/slideLayout7.xml"/><Relationship Id="rId6" Type="http://schemas.openxmlformats.org/officeDocument/2006/relationships/image" Target="../media/image115.png"/><Relationship Id="rId5" Type="http://schemas.openxmlformats.org/officeDocument/2006/relationships/slide" Target="slide150.xml"/><Relationship Id="rId4" Type="http://schemas.openxmlformats.org/officeDocument/2006/relationships/slide" Target="slide149.xml"/></Relationships>
</file>

<file path=ppt/slides/_rels/slide14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48.xml"/><Relationship Id="rId1" Type="http://schemas.openxmlformats.org/officeDocument/2006/relationships/slideLayout" Target="../slideLayouts/slideLayout7.xml"/><Relationship Id="rId6" Type="http://schemas.openxmlformats.org/officeDocument/2006/relationships/image" Target="../media/image115.png"/><Relationship Id="rId5" Type="http://schemas.openxmlformats.org/officeDocument/2006/relationships/slide" Target="slide152.xml"/><Relationship Id="rId4" Type="http://schemas.openxmlformats.org/officeDocument/2006/relationships/slide" Target="slide151.xml"/></Relationships>
</file>

<file path=ppt/slides/_rels/slide149.xml.rels><?xml version="1.0" encoding="UTF-8" standalone="yes"?>
<Relationships xmlns="http://schemas.openxmlformats.org/package/2006/relationships"><Relationship Id="rId8" Type="http://schemas.openxmlformats.org/officeDocument/2006/relationships/slide" Target="slide153.xml"/><Relationship Id="rId3" Type="http://schemas.openxmlformats.org/officeDocument/2006/relationships/image" Target="../media/image73.png"/><Relationship Id="rId7" Type="http://schemas.openxmlformats.org/officeDocument/2006/relationships/image" Target="../media/image119.svg"/><Relationship Id="rId2" Type="http://schemas.openxmlformats.org/officeDocument/2006/relationships/notesSlide" Target="../notesSlides/notesSlide149.xml"/><Relationship Id="rId1" Type="http://schemas.openxmlformats.org/officeDocument/2006/relationships/slideLayout" Target="../slideLayouts/slideLayout7.xml"/><Relationship Id="rId6" Type="http://schemas.openxmlformats.org/officeDocument/2006/relationships/image" Target="../media/image118.png"/><Relationship Id="rId11" Type="http://schemas.openxmlformats.org/officeDocument/2006/relationships/image" Target="../media/image120.png"/><Relationship Id="rId5" Type="http://schemas.openxmlformats.org/officeDocument/2006/relationships/image" Target="../media/image117.svg"/><Relationship Id="rId10" Type="http://schemas.openxmlformats.org/officeDocument/2006/relationships/image" Target="../media/image44.svg"/><Relationship Id="rId4" Type="http://schemas.openxmlformats.org/officeDocument/2006/relationships/image" Target="../media/image116.png"/><Relationship Id="rId9" Type="http://schemas.openxmlformats.org/officeDocument/2006/relationships/image" Target="../media/image43.png"/></Relationships>
</file>

<file path=ppt/slides/_rels/slide1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50.png"/><Relationship Id="rId7"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slide" Target="slide17.xml"/><Relationship Id="rId5" Type="http://schemas.openxmlformats.org/officeDocument/2006/relationships/image" Target="../media/image52.svg"/><Relationship Id="rId4" Type="http://schemas.openxmlformats.org/officeDocument/2006/relationships/image" Target="../media/image51.png"/><Relationship Id="rId9" Type="http://schemas.openxmlformats.org/officeDocument/2006/relationships/image" Target="../media/image53.png"/></Relationships>
</file>

<file path=ppt/slides/_rels/slide150.xml.rels><?xml version="1.0" encoding="UTF-8" standalone="yes"?>
<Relationships xmlns="http://schemas.openxmlformats.org/package/2006/relationships"><Relationship Id="rId8" Type="http://schemas.openxmlformats.org/officeDocument/2006/relationships/slide" Target="slide153.xml"/><Relationship Id="rId3" Type="http://schemas.openxmlformats.org/officeDocument/2006/relationships/image" Target="../media/image73.png"/><Relationship Id="rId7" Type="http://schemas.openxmlformats.org/officeDocument/2006/relationships/image" Target="../media/image119.svg"/><Relationship Id="rId2" Type="http://schemas.openxmlformats.org/officeDocument/2006/relationships/notesSlide" Target="../notesSlides/notesSlide150.xml"/><Relationship Id="rId1" Type="http://schemas.openxmlformats.org/officeDocument/2006/relationships/slideLayout" Target="../slideLayouts/slideLayout7.xml"/><Relationship Id="rId6" Type="http://schemas.openxmlformats.org/officeDocument/2006/relationships/image" Target="../media/image118.png"/><Relationship Id="rId11" Type="http://schemas.openxmlformats.org/officeDocument/2006/relationships/image" Target="../media/image121.png"/><Relationship Id="rId5" Type="http://schemas.openxmlformats.org/officeDocument/2006/relationships/image" Target="../media/image117.svg"/><Relationship Id="rId10" Type="http://schemas.openxmlformats.org/officeDocument/2006/relationships/image" Target="../media/image44.svg"/><Relationship Id="rId4" Type="http://schemas.openxmlformats.org/officeDocument/2006/relationships/image" Target="../media/image116.png"/><Relationship Id="rId9" Type="http://schemas.openxmlformats.org/officeDocument/2006/relationships/image" Target="../media/image43.png"/></Relationships>
</file>

<file path=ppt/slides/_rels/slide151.xml.rels><?xml version="1.0" encoding="UTF-8" standalone="yes"?>
<Relationships xmlns="http://schemas.openxmlformats.org/package/2006/relationships"><Relationship Id="rId8" Type="http://schemas.openxmlformats.org/officeDocument/2006/relationships/slide" Target="slide153.xml"/><Relationship Id="rId3" Type="http://schemas.openxmlformats.org/officeDocument/2006/relationships/image" Target="../media/image73.png"/><Relationship Id="rId7" Type="http://schemas.openxmlformats.org/officeDocument/2006/relationships/image" Target="../media/image119.svg"/><Relationship Id="rId2" Type="http://schemas.openxmlformats.org/officeDocument/2006/relationships/notesSlide" Target="../notesSlides/notesSlide151.xml"/><Relationship Id="rId1" Type="http://schemas.openxmlformats.org/officeDocument/2006/relationships/slideLayout" Target="../slideLayouts/slideLayout7.xml"/><Relationship Id="rId6" Type="http://schemas.openxmlformats.org/officeDocument/2006/relationships/image" Target="../media/image118.png"/><Relationship Id="rId11" Type="http://schemas.openxmlformats.org/officeDocument/2006/relationships/image" Target="../media/image120.png"/><Relationship Id="rId5" Type="http://schemas.openxmlformats.org/officeDocument/2006/relationships/image" Target="../media/image117.svg"/><Relationship Id="rId10" Type="http://schemas.openxmlformats.org/officeDocument/2006/relationships/image" Target="../media/image44.svg"/><Relationship Id="rId4" Type="http://schemas.openxmlformats.org/officeDocument/2006/relationships/image" Target="../media/image116.png"/><Relationship Id="rId9" Type="http://schemas.openxmlformats.org/officeDocument/2006/relationships/image" Target="../media/image43.png"/></Relationships>
</file>

<file path=ppt/slides/_rels/slide152.xml.rels><?xml version="1.0" encoding="UTF-8" standalone="yes"?>
<Relationships xmlns="http://schemas.openxmlformats.org/package/2006/relationships"><Relationship Id="rId8" Type="http://schemas.openxmlformats.org/officeDocument/2006/relationships/slide" Target="slide153.xml"/><Relationship Id="rId3" Type="http://schemas.openxmlformats.org/officeDocument/2006/relationships/image" Target="../media/image73.png"/><Relationship Id="rId7" Type="http://schemas.openxmlformats.org/officeDocument/2006/relationships/image" Target="../media/image119.svg"/><Relationship Id="rId2" Type="http://schemas.openxmlformats.org/officeDocument/2006/relationships/notesSlide" Target="../notesSlides/notesSlide152.xml"/><Relationship Id="rId1" Type="http://schemas.openxmlformats.org/officeDocument/2006/relationships/slideLayout" Target="../slideLayouts/slideLayout7.xml"/><Relationship Id="rId6" Type="http://schemas.openxmlformats.org/officeDocument/2006/relationships/image" Target="../media/image118.png"/><Relationship Id="rId11" Type="http://schemas.openxmlformats.org/officeDocument/2006/relationships/image" Target="../media/image121.png"/><Relationship Id="rId5" Type="http://schemas.openxmlformats.org/officeDocument/2006/relationships/image" Target="../media/image117.svg"/><Relationship Id="rId10" Type="http://schemas.openxmlformats.org/officeDocument/2006/relationships/image" Target="../media/image44.svg"/><Relationship Id="rId4" Type="http://schemas.openxmlformats.org/officeDocument/2006/relationships/image" Target="../media/image116.png"/><Relationship Id="rId9" Type="http://schemas.openxmlformats.org/officeDocument/2006/relationships/image" Target="../media/image43.png"/></Relationships>
</file>

<file path=ppt/slides/_rels/slide15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73.png"/><Relationship Id="rId7" Type="http://schemas.openxmlformats.org/officeDocument/2006/relationships/slide" Target="slide154.xml"/><Relationship Id="rId2" Type="http://schemas.openxmlformats.org/officeDocument/2006/relationships/notesSlide" Target="../notesSlides/notesSlide153.xml"/><Relationship Id="rId1" Type="http://schemas.openxmlformats.org/officeDocument/2006/relationships/slideLayout" Target="../slideLayouts/slideLayout7.xml"/><Relationship Id="rId6" Type="http://schemas.openxmlformats.org/officeDocument/2006/relationships/hyperlink" Target="http://www.quellocheconta.gov.it/it" TargetMode="External"/><Relationship Id="rId5" Type="http://schemas.openxmlformats.org/officeDocument/2006/relationships/image" Target="../media/image102.svg"/><Relationship Id="rId4" Type="http://schemas.openxmlformats.org/officeDocument/2006/relationships/image" Target="../media/image101.png"/><Relationship Id="rId9" Type="http://schemas.openxmlformats.org/officeDocument/2006/relationships/image" Target="../media/image44.svg"/></Relationships>
</file>

<file path=ppt/slides/_rels/slide15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54.xml"/><Relationship Id="rId1" Type="http://schemas.openxmlformats.org/officeDocument/2006/relationships/slideLayout" Target="../slideLayouts/slideLayout7.xml"/><Relationship Id="rId6" Type="http://schemas.openxmlformats.org/officeDocument/2006/relationships/image" Target="../media/image124.tiff"/><Relationship Id="rId5" Type="http://schemas.openxmlformats.org/officeDocument/2006/relationships/image" Target="../media/image123.jpg"/><Relationship Id="rId4" Type="http://schemas.openxmlformats.org/officeDocument/2006/relationships/image" Target="../media/image122.jpg"/></Relationships>
</file>

<file path=ppt/slides/_rels/slide16.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slide" Target="slide22.xml"/><Relationship Id="rId5" Type="http://schemas.openxmlformats.org/officeDocument/2006/relationships/slide" Target="slide20.xml"/><Relationship Id="rId4" Type="http://schemas.openxmlformats.org/officeDocument/2006/relationships/slide" Target="slide18.xml"/></Relationships>
</file>

<file path=ppt/slides/_rels/slide17.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slide" Target="slide23.xml"/><Relationship Id="rId5" Type="http://schemas.openxmlformats.org/officeDocument/2006/relationships/slide" Target="slide21.xml"/><Relationship Id="rId4" Type="http://schemas.openxmlformats.org/officeDocument/2006/relationships/slide" Target="slide19.xml"/></Relationships>
</file>

<file path=ppt/slides/_rels/slide18.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50.png"/><Relationship Id="rId7"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slide" Target="slide24.xml"/><Relationship Id="rId5" Type="http://schemas.openxmlformats.org/officeDocument/2006/relationships/image" Target="../media/image58.svg"/><Relationship Id="rId10" Type="http://schemas.openxmlformats.org/officeDocument/2006/relationships/image" Target="../media/image60.png"/><Relationship Id="rId4" Type="http://schemas.openxmlformats.org/officeDocument/2006/relationships/image" Target="../media/image57.png"/><Relationship Id="rId9" Type="http://schemas.openxmlformats.org/officeDocument/2006/relationships/image" Target="../media/image59.png"/></Relationships>
</file>

<file path=ppt/slides/_rels/slide19.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50.png"/><Relationship Id="rId7"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slide" Target="slide30.xml"/><Relationship Id="rId5" Type="http://schemas.openxmlformats.org/officeDocument/2006/relationships/image" Target="../media/image58.svg"/><Relationship Id="rId10" Type="http://schemas.openxmlformats.org/officeDocument/2006/relationships/image" Target="../media/image60.png"/><Relationship Id="rId4" Type="http://schemas.openxmlformats.org/officeDocument/2006/relationships/image" Target="../media/image57.png"/><Relationship Id="rId9" Type="http://schemas.openxmlformats.org/officeDocument/2006/relationships/image" Target="../media/image59.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50.png"/><Relationship Id="rId7"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slide" Target="slide26.xml"/><Relationship Id="rId5" Type="http://schemas.openxmlformats.org/officeDocument/2006/relationships/image" Target="../media/image55.svg"/><Relationship Id="rId4" Type="http://schemas.openxmlformats.org/officeDocument/2006/relationships/image" Target="../media/image54.png"/><Relationship Id="rId9" Type="http://schemas.openxmlformats.org/officeDocument/2006/relationships/image" Target="../media/image61.png"/></Relationships>
</file>

<file path=ppt/slides/_rels/slide2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50.png"/><Relationship Id="rId7" Type="http://schemas.openxmlformats.org/officeDocument/2006/relationships/slide" Target="slide32.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slide" Target="slide13.xml"/><Relationship Id="rId5" Type="http://schemas.openxmlformats.org/officeDocument/2006/relationships/image" Target="../media/image55.svg"/><Relationship Id="rId10" Type="http://schemas.openxmlformats.org/officeDocument/2006/relationships/image" Target="../media/image61.png"/><Relationship Id="rId4" Type="http://schemas.openxmlformats.org/officeDocument/2006/relationships/image" Target="../media/image54.png"/><Relationship Id="rId9" Type="http://schemas.openxmlformats.org/officeDocument/2006/relationships/image" Target="../media/image44.svg"/></Relationships>
</file>

<file path=ppt/slides/_rels/slide22.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50.png"/><Relationship Id="rId7"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slide" Target="slide28.xml"/><Relationship Id="rId5" Type="http://schemas.openxmlformats.org/officeDocument/2006/relationships/image" Target="../media/image38.svg"/><Relationship Id="rId10" Type="http://schemas.openxmlformats.org/officeDocument/2006/relationships/image" Target="../media/image63.png"/><Relationship Id="rId4" Type="http://schemas.openxmlformats.org/officeDocument/2006/relationships/image" Target="../media/image37.png"/><Relationship Id="rId9" Type="http://schemas.openxmlformats.org/officeDocument/2006/relationships/image" Target="../media/image62.png"/></Relationships>
</file>

<file path=ppt/slides/_rels/slide23.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50.png"/><Relationship Id="rId7"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slide" Target="slide34.xml"/><Relationship Id="rId5" Type="http://schemas.openxmlformats.org/officeDocument/2006/relationships/image" Target="../media/image38.svg"/><Relationship Id="rId10" Type="http://schemas.openxmlformats.org/officeDocument/2006/relationships/image" Target="../media/image63.png"/><Relationship Id="rId4" Type="http://schemas.openxmlformats.org/officeDocument/2006/relationships/image" Target="../media/image37.png"/><Relationship Id="rId9" Type="http://schemas.openxmlformats.org/officeDocument/2006/relationships/image" Target="../media/image62.png"/></Relationships>
</file>

<file path=ppt/slides/_rels/slide2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50.png"/><Relationship Id="rId7"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slide" Target="slide25.xml"/><Relationship Id="rId5" Type="http://schemas.openxmlformats.org/officeDocument/2006/relationships/image" Target="../media/image38.sv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8" Type="http://schemas.openxmlformats.org/officeDocument/2006/relationships/slide" Target="slide48.xml"/><Relationship Id="rId3" Type="http://schemas.openxmlformats.org/officeDocument/2006/relationships/image" Target="../media/image50.png"/><Relationship Id="rId7" Type="http://schemas.openxmlformats.org/officeDocument/2006/relationships/slide" Target="slide42.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slide" Target="slide36.xml"/><Relationship Id="rId5" Type="http://schemas.openxmlformats.org/officeDocument/2006/relationships/image" Target="../media/image38.sv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50.png"/><Relationship Id="rId7"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slide" Target="slide27.xml"/><Relationship Id="rId5" Type="http://schemas.openxmlformats.org/officeDocument/2006/relationships/image" Target="../media/image38.sv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8" Type="http://schemas.openxmlformats.org/officeDocument/2006/relationships/slide" Target="slide49.xml"/><Relationship Id="rId3" Type="http://schemas.openxmlformats.org/officeDocument/2006/relationships/image" Target="../media/image50.png"/><Relationship Id="rId7" Type="http://schemas.openxmlformats.org/officeDocument/2006/relationships/slide" Target="slide43.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slide" Target="slide37.xml"/><Relationship Id="rId5" Type="http://schemas.openxmlformats.org/officeDocument/2006/relationships/image" Target="../media/image38.sv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50.png"/><Relationship Id="rId7"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slide" Target="slide29.xml"/><Relationship Id="rId5" Type="http://schemas.openxmlformats.org/officeDocument/2006/relationships/image" Target="../media/image38.sv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image" Target="../media/image50.png"/><Relationship Id="rId7" Type="http://schemas.openxmlformats.org/officeDocument/2006/relationships/slide" Target="slide44.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slide" Target="slide38.xml"/><Relationship Id="rId5" Type="http://schemas.openxmlformats.org/officeDocument/2006/relationships/image" Target="../media/image38.sv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30.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50.png"/><Relationship Id="rId7"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slide" Target="slide31.xml"/><Relationship Id="rId5" Type="http://schemas.openxmlformats.org/officeDocument/2006/relationships/image" Target="../media/image38.sv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image" Target="../media/image50.png"/><Relationship Id="rId7" Type="http://schemas.openxmlformats.org/officeDocument/2006/relationships/slide" Target="slide45.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slide" Target="slide39.xml"/><Relationship Id="rId5" Type="http://schemas.openxmlformats.org/officeDocument/2006/relationships/image" Target="../media/image38.sv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50.png"/><Relationship Id="rId7"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slide" Target="slide33.xml"/><Relationship Id="rId5" Type="http://schemas.openxmlformats.org/officeDocument/2006/relationships/image" Target="../media/image38.sv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8" Type="http://schemas.openxmlformats.org/officeDocument/2006/relationships/slide" Target="slide52.xml"/><Relationship Id="rId3" Type="http://schemas.openxmlformats.org/officeDocument/2006/relationships/image" Target="../media/image50.png"/><Relationship Id="rId7" Type="http://schemas.openxmlformats.org/officeDocument/2006/relationships/slide" Target="slide46.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slide" Target="slide40.xml"/><Relationship Id="rId5" Type="http://schemas.openxmlformats.org/officeDocument/2006/relationships/image" Target="../media/image38.sv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50.png"/><Relationship Id="rId7"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slide" Target="slide35.xml"/><Relationship Id="rId5" Type="http://schemas.openxmlformats.org/officeDocument/2006/relationships/image" Target="../media/image38.sv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image" Target="../media/image50.png"/><Relationship Id="rId7" Type="http://schemas.openxmlformats.org/officeDocument/2006/relationships/slide" Target="slide47.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slide" Target="slide41.xml"/><Relationship Id="rId5" Type="http://schemas.openxmlformats.org/officeDocument/2006/relationships/image" Target="../media/image38.sv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50.png"/><Relationship Id="rId7"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slide" Target="slide60.xml"/><Relationship Id="rId5" Type="http://schemas.openxmlformats.org/officeDocument/2006/relationships/image" Target="../media/image36.svg"/><Relationship Id="rId4" Type="http://schemas.openxmlformats.org/officeDocument/2006/relationships/image" Target="../media/image47.png"/><Relationship Id="rId9" Type="http://schemas.openxmlformats.org/officeDocument/2006/relationships/image" Target="../media/image64.png"/></Relationships>
</file>

<file path=ppt/slides/_rels/slide37.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50.png"/><Relationship Id="rId7"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slide" Target="slide62.xml"/><Relationship Id="rId5" Type="http://schemas.openxmlformats.org/officeDocument/2006/relationships/image" Target="../media/image36.svg"/><Relationship Id="rId4" Type="http://schemas.openxmlformats.org/officeDocument/2006/relationships/image" Target="../media/image47.png"/><Relationship Id="rId9" Type="http://schemas.openxmlformats.org/officeDocument/2006/relationships/image" Target="../media/image64.png"/></Relationships>
</file>

<file path=ppt/slides/_rels/slide38.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50.png"/><Relationship Id="rId7"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slide" Target="slide64.xml"/><Relationship Id="rId5" Type="http://schemas.openxmlformats.org/officeDocument/2006/relationships/image" Target="../media/image36.svg"/><Relationship Id="rId4" Type="http://schemas.openxmlformats.org/officeDocument/2006/relationships/image" Target="../media/image47.png"/><Relationship Id="rId9" Type="http://schemas.openxmlformats.org/officeDocument/2006/relationships/image" Target="../media/image64.png"/></Relationships>
</file>

<file path=ppt/slides/_rels/slide39.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50.png"/><Relationship Id="rId7"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slide" Target="slide66.xml"/><Relationship Id="rId5" Type="http://schemas.openxmlformats.org/officeDocument/2006/relationships/image" Target="../media/image36.svg"/><Relationship Id="rId4" Type="http://schemas.openxmlformats.org/officeDocument/2006/relationships/image" Target="../media/image47.png"/><Relationship Id="rId9" Type="http://schemas.openxmlformats.org/officeDocument/2006/relationships/image" Target="../media/image64.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hyperlink" Target="http://www.quellocheconta.gov.it/it" TargetMode="External"/><Relationship Id="rId7" Type="http://schemas.openxmlformats.org/officeDocument/2006/relationships/image" Target="../media/image6.svg"/><Relationship Id="rId12"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26.svg"/><Relationship Id="rId5" Type="http://schemas.openxmlformats.org/officeDocument/2006/relationships/image" Target="../media/image5.svg"/><Relationship Id="rId10" Type="http://schemas.openxmlformats.org/officeDocument/2006/relationships/image" Target="../media/image25.png"/><Relationship Id="rId4" Type="http://schemas.openxmlformats.org/officeDocument/2006/relationships/image" Target="../media/image3.png"/><Relationship Id="rId9" Type="http://schemas.openxmlformats.org/officeDocument/2006/relationships/image" Target="../media/image24.svg"/></Relationships>
</file>

<file path=ppt/slides/_rels/slide40.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50.png"/><Relationship Id="rId7"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slide" Target="slide68.xml"/><Relationship Id="rId5" Type="http://schemas.openxmlformats.org/officeDocument/2006/relationships/image" Target="../media/image36.svg"/><Relationship Id="rId4" Type="http://schemas.openxmlformats.org/officeDocument/2006/relationships/image" Target="../media/image47.png"/><Relationship Id="rId9" Type="http://schemas.openxmlformats.org/officeDocument/2006/relationships/image" Target="../media/image64.png"/></Relationships>
</file>

<file path=ppt/slides/_rels/slide41.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50.png"/><Relationship Id="rId7"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slide" Target="slide70.xml"/><Relationship Id="rId5" Type="http://schemas.openxmlformats.org/officeDocument/2006/relationships/image" Target="../media/image36.svg"/><Relationship Id="rId4" Type="http://schemas.openxmlformats.org/officeDocument/2006/relationships/image" Target="../media/image47.png"/><Relationship Id="rId9" Type="http://schemas.openxmlformats.org/officeDocument/2006/relationships/image" Target="../media/image64.png"/></Relationships>
</file>

<file path=ppt/slides/_rels/slide42.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50.png"/><Relationship Id="rId7"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slide" Target="slide61.xml"/><Relationship Id="rId5" Type="http://schemas.openxmlformats.org/officeDocument/2006/relationships/image" Target="../media/image36.svg"/><Relationship Id="rId4" Type="http://schemas.openxmlformats.org/officeDocument/2006/relationships/image" Target="../media/image47.png"/><Relationship Id="rId9" Type="http://schemas.openxmlformats.org/officeDocument/2006/relationships/image" Target="../media/image65.png"/></Relationships>
</file>

<file path=ppt/slides/_rels/slide43.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50.png"/><Relationship Id="rId7"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slide" Target="slide63.xml"/><Relationship Id="rId5" Type="http://schemas.openxmlformats.org/officeDocument/2006/relationships/image" Target="../media/image36.svg"/><Relationship Id="rId4" Type="http://schemas.openxmlformats.org/officeDocument/2006/relationships/image" Target="../media/image47.png"/><Relationship Id="rId9" Type="http://schemas.openxmlformats.org/officeDocument/2006/relationships/image" Target="../media/image65.png"/></Relationships>
</file>

<file path=ppt/slides/_rels/slide4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50.png"/><Relationship Id="rId7"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slide" Target="slide65.xml"/><Relationship Id="rId5" Type="http://schemas.openxmlformats.org/officeDocument/2006/relationships/image" Target="../media/image36.svg"/><Relationship Id="rId4" Type="http://schemas.openxmlformats.org/officeDocument/2006/relationships/image" Target="../media/image47.png"/><Relationship Id="rId9" Type="http://schemas.openxmlformats.org/officeDocument/2006/relationships/image" Target="../media/image65.png"/></Relationships>
</file>

<file path=ppt/slides/_rels/slide4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50.png"/><Relationship Id="rId7"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slide" Target="slide67.xml"/><Relationship Id="rId5" Type="http://schemas.openxmlformats.org/officeDocument/2006/relationships/image" Target="../media/image36.svg"/><Relationship Id="rId4" Type="http://schemas.openxmlformats.org/officeDocument/2006/relationships/image" Target="../media/image47.png"/><Relationship Id="rId9" Type="http://schemas.openxmlformats.org/officeDocument/2006/relationships/image" Target="../media/image65.png"/></Relationships>
</file>

<file path=ppt/slides/_rels/slide46.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50.png"/><Relationship Id="rId7"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slide" Target="slide69.xml"/><Relationship Id="rId5" Type="http://schemas.openxmlformats.org/officeDocument/2006/relationships/image" Target="../media/image36.svg"/><Relationship Id="rId4" Type="http://schemas.openxmlformats.org/officeDocument/2006/relationships/image" Target="../media/image47.png"/><Relationship Id="rId9" Type="http://schemas.openxmlformats.org/officeDocument/2006/relationships/image" Target="../media/image65.png"/></Relationships>
</file>

<file path=ppt/slides/_rels/slide47.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50.png"/><Relationship Id="rId7"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slide" Target="slide71.xml"/><Relationship Id="rId5" Type="http://schemas.openxmlformats.org/officeDocument/2006/relationships/image" Target="../media/image36.svg"/><Relationship Id="rId4" Type="http://schemas.openxmlformats.org/officeDocument/2006/relationships/image" Target="../media/image47.png"/><Relationship Id="rId9" Type="http://schemas.openxmlformats.org/officeDocument/2006/relationships/image" Target="../media/image65.png"/></Relationships>
</file>

<file path=ppt/slides/_rels/slide48.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50.png"/><Relationship Id="rId7"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slide" Target="slide54.xml"/><Relationship Id="rId5" Type="http://schemas.openxmlformats.org/officeDocument/2006/relationships/image" Target="../media/image36.svg"/><Relationship Id="rId4" Type="http://schemas.openxmlformats.org/officeDocument/2006/relationships/image" Target="../media/image47.png"/><Relationship Id="rId9" Type="http://schemas.openxmlformats.org/officeDocument/2006/relationships/image" Target="../media/image66.png"/></Relationships>
</file>

<file path=ppt/slides/_rels/slide49.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50.png"/><Relationship Id="rId7"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slide" Target="slide55.xml"/><Relationship Id="rId5" Type="http://schemas.openxmlformats.org/officeDocument/2006/relationships/image" Target="../media/image36.svg"/><Relationship Id="rId4" Type="http://schemas.openxmlformats.org/officeDocument/2006/relationships/image" Target="../media/image47.png"/><Relationship Id="rId9" Type="http://schemas.openxmlformats.org/officeDocument/2006/relationships/image" Target="../media/image66.png"/></Relationships>
</file>

<file path=ppt/slides/_rels/slide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3.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5.svg"/><Relationship Id="rId9" Type="http://schemas.openxmlformats.org/officeDocument/2006/relationships/image" Target="../media/image33.png"/></Relationships>
</file>

<file path=ppt/slides/_rels/slide50.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50.png"/><Relationship Id="rId7"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slide" Target="slide56.xml"/><Relationship Id="rId5" Type="http://schemas.openxmlformats.org/officeDocument/2006/relationships/image" Target="../media/image36.svg"/><Relationship Id="rId4" Type="http://schemas.openxmlformats.org/officeDocument/2006/relationships/image" Target="../media/image47.png"/><Relationship Id="rId9" Type="http://schemas.openxmlformats.org/officeDocument/2006/relationships/image" Target="../media/image66.png"/></Relationships>
</file>

<file path=ppt/slides/_rels/slide51.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50.png"/><Relationship Id="rId7" Type="http://schemas.openxmlformats.org/officeDocument/2006/relationships/image" Target="../media/image43.pn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slide" Target="slide57.xml"/><Relationship Id="rId5" Type="http://schemas.openxmlformats.org/officeDocument/2006/relationships/image" Target="../media/image36.svg"/><Relationship Id="rId4" Type="http://schemas.openxmlformats.org/officeDocument/2006/relationships/image" Target="../media/image47.png"/><Relationship Id="rId9" Type="http://schemas.openxmlformats.org/officeDocument/2006/relationships/image" Target="../media/image66.png"/></Relationships>
</file>

<file path=ppt/slides/_rels/slide52.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50.png"/><Relationship Id="rId7" Type="http://schemas.openxmlformats.org/officeDocument/2006/relationships/image" Target="../media/image43.pn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slide" Target="slide58.xml"/><Relationship Id="rId5" Type="http://schemas.openxmlformats.org/officeDocument/2006/relationships/image" Target="../media/image36.svg"/><Relationship Id="rId4" Type="http://schemas.openxmlformats.org/officeDocument/2006/relationships/image" Target="../media/image47.png"/><Relationship Id="rId9" Type="http://schemas.openxmlformats.org/officeDocument/2006/relationships/image" Target="../media/image66.png"/></Relationships>
</file>

<file path=ppt/slides/_rels/slide53.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50.png"/><Relationship Id="rId7" Type="http://schemas.openxmlformats.org/officeDocument/2006/relationships/image" Target="../media/image43.png"/><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slide" Target="slide59.xml"/><Relationship Id="rId5" Type="http://schemas.openxmlformats.org/officeDocument/2006/relationships/image" Target="../media/image36.svg"/><Relationship Id="rId4" Type="http://schemas.openxmlformats.org/officeDocument/2006/relationships/image" Target="../media/image47.png"/><Relationship Id="rId9" Type="http://schemas.openxmlformats.org/officeDocument/2006/relationships/image" Target="../media/image66.png"/></Relationships>
</file>

<file path=ppt/slides/_rels/slide5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50.png"/><Relationship Id="rId7" Type="http://schemas.openxmlformats.org/officeDocument/2006/relationships/image" Target="../media/image43.pn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slide" Target="slide111.xml"/><Relationship Id="rId5" Type="http://schemas.openxmlformats.org/officeDocument/2006/relationships/image" Target="../media/image55.svg"/><Relationship Id="rId4" Type="http://schemas.openxmlformats.org/officeDocument/2006/relationships/image" Target="../media/image54.png"/><Relationship Id="rId9" Type="http://schemas.openxmlformats.org/officeDocument/2006/relationships/image" Target="../media/image67.png"/></Relationships>
</file>

<file path=ppt/slides/_rels/slide5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50.png"/><Relationship Id="rId7" Type="http://schemas.openxmlformats.org/officeDocument/2006/relationships/image" Target="../media/image43.pn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slide" Target="slide114.xml"/><Relationship Id="rId5" Type="http://schemas.openxmlformats.org/officeDocument/2006/relationships/image" Target="../media/image55.svg"/><Relationship Id="rId4" Type="http://schemas.openxmlformats.org/officeDocument/2006/relationships/image" Target="../media/image54.png"/><Relationship Id="rId9" Type="http://schemas.openxmlformats.org/officeDocument/2006/relationships/image" Target="../media/image67.png"/></Relationships>
</file>

<file path=ppt/slides/_rels/slide56.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50.png"/><Relationship Id="rId7" Type="http://schemas.openxmlformats.org/officeDocument/2006/relationships/image" Target="../media/image43.png"/><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slide" Target="slide115.xml"/><Relationship Id="rId5" Type="http://schemas.openxmlformats.org/officeDocument/2006/relationships/image" Target="../media/image55.svg"/><Relationship Id="rId4" Type="http://schemas.openxmlformats.org/officeDocument/2006/relationships/image" Target="../media/image54.png"/><Relationship Id="rId9" Type="http://schemas.openxmlformats.org/officeDocument/2006/relationships/image" Target="../media/image67.png"/></Relationships>
</file>

<file path=ppt/slides/_rels/slide57.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50.png"/><Relationship Id="rId7" Type="http://schemas.openxmlformats.org/officeDocument/2006/relationships/image" Target="../media/image43.png"/><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slide" Target="slide122.xml"/><Relationship Id="rId5" Type="http://schemas.openxmlformats.org/officeDocument/2006/relationships/image" Target="../media/image55.svg"/><Relationship Id="rId4" Type="http://schemas.openxmlformats.org/officeDocument/2006/relationships/image" Target="../media/image54.png"/><Relationship Id="rId9" Type="http://schemas.openxmlformats.org/officeDocument/2006/relationships/image" Target="../media/image67.png"/></Relationships>
</file>

<file path=ppt/slides/_rels/slide58.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50.png"/><Relationship Id="rId7" Type="http://schemas.openxmlformats.org/officeDocument/2006/relationships/image" Target="../media/image43.png"/><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slide" Target="slide122.xml"/><Relationship Id="rId5" Type="http://schemas.openxmlformats.org/officeDocument/2006/relationships/image" Target="../media/image55.svg"/><Relationship Id="rId4" Type="http://schemas.openxmlformats.org/officeDocument/2006/relationships/image" Target="../media/image54.png"/><Relationship Id="rId9" Type="http://schemas.openxmlformats.org/officeDocument/2006/relationships/image" Target="../media/image67.png"/></Relationships>
</file>

<file path=ppt/slides/_rels/slide59.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50.png"/><Relationship Id="rId7" Type="http://schemas.openxmlformats.org/officeDocument/2006/relationships/image" Target="../media/image43.png"/><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slide" Target="slide123.xml"/><Relationship Id="rId5" Type="http://schemas.openxmlformats.org/officeDocument/2006/relationships/image" Target="../media/image55.svg"/><Relationship Id="rId4" Type="http://schemas.openxmlformats.org/officeDocument/2006/relationships/image" Target="../media/image54.png"/><Relationship Id="rId9" Type="http://schemas.openxmlformats.org/officeDocument/2006/relationships/image" Target="../media/image6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50.png"/><Relationship Id="rId7" Type="http://schemas.openxmlformats.org/officeDocument/2006/relationships/slide" Target="slide78.xml"/><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slide" Target="slide72.xml"/><Relationship Id="rId5" Type="http://schemas.openxmlformats.org/officeDocument/2006/relationships/image" Target="../media/image55.svg"/><Relationship Id="rId4" Type="http://schemas.openxmlformats.org/officeDocument/2006/relationships/image" Target="../media/image54.png"/><Relationship Id="rId9" Type="http://schemas.openxmlformats.org/officeDocument/2006/relationships/image" Target="../media/image69.png"/></Relationships>
</file>

<file path=ppt/slides/_rels/slide61.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50.png"/><Relationship Id="rId7" Type="http://schemas.openxmlformats.org/officeDocument/2006/relationships/slide" Target="slide90.xml"/><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slide" Target="slide84.xml"/><Relationship Id="rId5" Type="http://schemas.openxmlformats.org/officeDocument/2006/relationships/image" Target="../media/image55.svg"/><Relationship Id="rId4" Type="http://schemas.openxmlformats.org/officeDocument/2006/relationships/image" Target="../media/image54.png"/><Relationship Id="rId9" Type="http://schemas.openxmlformats.org/officeDocument/2006/relationships/image" Target="../media/image69.png"/></Relationships>
</file>

<file path=ppt/slides/_rels/slide62.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50.png"/><Relationship Id="rId7" Type="http://schemas.openxmlformats.org/officeDocument/2006/relationships/slide" Target="slide79.xml"/><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slide" Target="slide73.xml"/><Relationship Id="rId5" Type="http://schemas.openxmlformats.org/officeDocument/2006/relationships/image" Target="../media/image55.svg"/><Relationship Id="rId4" Type="http://schemas.openxmlformats.org/officeDocument/2006/relationships/image" Target="../media/image54.png"/><Relationship Id="rId9" Type="http://schemas.openxmlformats.org/officeDocument/2006/relationships/image" Target="../media/image69.png"/></Relationships>
</file>

<file path=ppt/slides/_rels/slide63.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50.png"/><Relationship Id="rId7" Type="http://schemas.openxmlformats.org/officeDocument/2006/relationships/slide" Target="slide91.xml"/><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slide" Target="slide85.xml"/><Relationship Id="rId5" Type="http://schemas.openxmlformats.org/officeDocument/2006/relationships/image" Target="../media/image55.svg"/><Relationship Id="rId4" Type="http://schemas.openxmlformats.org/officeDocument/2006/relationships/image" Target="../media/image54.png"/><Relationship Id="rId9" Type="http://schemas.openxmlformats.org/officeDocument/2006/relationships/image" Target="../media/image69.png"/></Relationships>
</file>

<file path=ppt/slides/_rels/slide64.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50.png"/><Relationship Id="rId7" Type="http://schemas.openxmlformats.org/officeDocument/2006/relationships/slide" Target="slide80.xml"/><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slide" Target="slide74.xml"/><Relationship Id="rId5" Type="http://schemas.openxmlformats.org/officeDocument/2006/relationships/image" Target="../media/image55.svg"/><Relationship Id="rId4" Type="http://schemas.openxmlformats.org/officeDocument/2006/relationships/image" Target="../media/image54.png"/><Relationship Id="rId9" Type="http://schemas.openxmlformats.org/officeDocument/2006/relationships/image" Target="../media/image69.png"/></Relationships>
</file>

<file path=ppt/slides/_rels/slide65.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50.png"/><Relationship Id="rId7" Type="http://schemas.openxmlformats.org/officeDocument/2006/relationships/slide" Target="slide92.xml"/><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slide" Target="slide86.xml"/><Relationship Id="rId5" Type="http://schemas.openxmlformats.org/officeDocument/2006/relationships/image" Target="../media/image55.svg"/><Relationship Id="rId4" Type="http://schemas.openxmlformats.org/officeDocument/2006/relationships/image" Target="../media/image54.png"/><Relationship Id="rId9" Type="http://schemas.openxmlformats.org/officeDocument/2006/relationships/image" Target="../media/image69.png"/></Relationships>
</file>

<file path=ppt/slides/_rels/slide6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50.png"/><Relationship Id="rId7" Type="http://schemas.openxmlformats.org/officeDocument/2006/relationships/slide" Target="slide81.xml"/><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slide" Target="slide75.xml"/><Relationship Id="rId5" Type="http://schemas.openxmlformats.org/officeDocument/2006/relationships/image" Target="../media/image55.svg"/><Relationship Id="rId4" Type="http://schemas.openxmlformats.org/officeDocument/2006/relationships/image" Target="../media/image54.png"/><Relationship Id="rId9" Type="http://schemas.openxmlformats.org/officeDocument/2006/relationships/image" Target="../media/image69.png"/></Relationships>
</file>

<file path=ppt/slides/_rels/slide6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50.png"/><Relationship Id="rId7" Type="http://schemas.openxmlformats.org/officeDocument/2006/relationships/slide" Target="slide93.xml"/><Relationship Id="rId2" Type="http://schemas.openxmlformats.org/officeDocument/2006/relationships/notesSlide" Target="../notesSlides/notesSlide67.xml"/><Relationship Id="rId1" Type="http://schemas.openxmlformats.org/officeDocument/2006/relationships/slideLayout" Target="../slideLayouts/slideLayout7.xml"/><Relationship Id="rId6" Type="http://schemas.openxmlformats.org/officeDocument/2006/relationships/slide" Target="slide87.xml"/><Relationship Id="rId5" Type="http://schemas.openxmlformats.org/officeDocument/2006/relationships/image" Target="../media/image55.svg"/><Relationship Id="rId4" Type="http://schemas.openxmlformats.org/officeDocument/2006/relationships/image" Target="../media/image54.png"/><Relationship Id="rId9" Type="http://schemas.openxmlformats.org/officeDocument/2006/relationships/image" Target="../media/image69.png"/></Relationships>
</file>

<file path=ppt/slides/_rels/slide68.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50.png"/><Relationship Id="rId7" Type="http://schemas.openxmlformats.org/officeDocument/2006/relationships/slide" Target="slide82.xml"/><Relationship Id="rId2" Type="http://schemas.openxmlformats.org/officeDocument/2006/relationships/notesSlide" Target="../notesSlides/notesSlide68.xml"/><Relationship Id="rId1" Type="http://schemas.openxmlformats.org/officeDocument/2006/relationships/slideLayout" Target="../slideLayouts/slideLayout7.xml"/><Relationship Id="rId6" Type="http://schemas.openxmlformats.org/officeDocument/2006/relationships/slide" Target="slide76.xml"/><Relationship Id="rId5" Type="http://schemas.openxmlformats.org/officeDocument/2006/relationships/image" Target="../media/image55.svg"/><Relationship Id="rId4" Type="http://schemas.openxmlformats.org/officeDocument/2006/relationships/image" Target="../media/image54.png"/><Relationship Id="rId9" Type="http://schemas.openxmlformats.org/officeDocument/2006/relationships/image" Target="../media/image69.png"/></Relationships>
</file>

<file path=ppt/slides/_rels/slide6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50.png"/><Relationship Id="rId7" Type="http://schemas.openxmlformats.org/officeDocument/2006/relationships/slide" Target="slide94.xml"/><Relationship Id="rId2" Type="http://schemas.openxmlformats.org/officeDocument/2006/relationships/notesSlide" Target="../notesSlides/notesSlide69.xml"/><Relationship Id="rId1" Type="http://schemas.openxmlformats.org/officeDocument/2006/relationships/slideLayout" Target="../slideLayouts/slideLayout7.xml"/><Relationship Id="rId6" Type="http://schemas.openxmlformats.org/officeDocument/2006/relationships/slide" Target="slide88.xml"/><Relationship Id="rId5" Type="http://schemas.openxmlformats.org/officeDocument/2006/relationships/image" Target="../media/image55.svg"/><Relationship Id="rId4" Type="http://schemas.openxmlformats.org/officeDocument/2006/relationships/image" Target="../media/image54.png"/><Relationship Id="rId9" Type="http://schemas.openxmlformats.org/officeDocument/2006/relationships/image" Target="../media/image69.png"/></Relationships>
</file>

<file path=ppt/slides/_rels/slide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35.png"/><Relationship Id="rId7" Type="http://schemas.openxmlformats.org/officeDocument/2006/relationships/image" Target="../media/image27.png"/><Relationship Id="rId12" Type="http://schemas.openxmlformats.org/officeDocument/2006/relationships/image" Target="../media/image42.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41.png"/><Relationship Id="rId5" Type="http://schemas.openxmlformats.org/officeDocument/2006/relationships/image" Target="../media/image37.png"/><Relationship Id="rId10" Type="http://schemas.openxmlformats.org/officeDocument/2006/relationships/image" Target="../media/image40.svg"/><Relationship Id="rId4" Type="http://schemas.openxmlformats.org/officeDocument/2006/relationships/image" Target="../media/image36.svg"/><Relationship Id="rId9" Type="http://schemas.openxmlformats.org/officeDocument/2006/relationships/image" Target="../media/image39.png"/></Relationships>
</file>

<file path=ppt/slides/_rels/slide70.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50.png"/><Relationship Id="rId7" Type="http://schemas.openxmlformats.org/officeDocument/2006/relationships/slide" Target="slide83.xml"/><Relationship Id="rId2" Type="http://schemas.openxmlformats.org/officeDocument/2006/relationships/notesSlide" Target="../notesSlides/notesSlide70.xml"/><Relationship Id="rId1" Type="http://schemas.openxmlformats.org/officeDocument/2006/relationships/slideLayout" Target="../slideLayouts/slideLayout7.xml"/><Relationship Id="rId6" Type="http://schemas.openxmlformats.org/officeDocument/2006/relationships/slide" Target="slide77.xml"/><Relationship Id="rId5" Type="http://schemas.openxmlformats.org/officeDocument/2006/relationships/image" Target="../media/image55.svg"/><Relationship Id="rId4" Type="http://schemas.openxmlformats.org/officeDocument/2006/relationships/image" Target="../media/image54.png"/><Relationship Id="rId9" Type="http://schemas.openxmlformats.org/officeDocument/2006/relationships/image" Target="../media/image69.png"/></Relationships>
</file>

<file path=ppt/slides/_rels/slide71.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50.png"/><Relationship Id="rId7" Type="http://schemas.openxmlformats.org/officeDocument/2006/relationships/slide" Target="slide95.xml"/><Relationship Id="rId2" Type="http://schemas.openxmlformats.org/officeDocument/2006/relationships/notesSlide" Target="../notesSlides/notesSlide71.xml"/><Relationship Id="rId1" Type="http://schemas.openxmlformats.org/officeDocument/2006/relationships/slideLayout" Target="../slideLayouts/slideLayout7.xml"/><Relationship Id="rId6" Type="http://schemas.openxmlformats.org/officeDocument/2006/relationships/slide" Target="slide89.xml"/><Relationship Id="rId5" Type="http://schemas.openxmlformats.org/officeDocument/2006/relationships/image" Target="../media/image55.svg"/><Relationship Id="rId4" Type="http://schemas.openxmlformats.org/officeDocument/2006/relationships/image" Target="../media/image54.png"/><Relationship Id="rId9" Type="http://schemas.openxmlformats.org/officeDocument/2006/relationships/image" Target="../media/image69.png"/></Relationships>
</file>

<file path=ppt/slides/_rels/slide72.xml.rels><?xml version="1.0" encoding="UTF-8" standalone="yes"?>
<Relationships xmlns="http://schemas.openxmlformats.org/package/2006/relationships"><Relationship Id="rId8" Type="http://schemas.openxmlformats.org/officeDocument/2006/relationships/slide" Target="slide96.xml"/><Relationship Id="rId3" Type="http://schemas.openxmlformats.org/officeDocument/2006/relationships/image" Target="../media/image50.png"/><Relationship Id="rId7" Type="http://schemas.openxmlformats.org/officeDocument/2006/relationships/image" Target="../media/image38.svg"/><Relationship Id="rId2" Type="http://schemas.openxmlformats.org/officeDocument/2006/relationships/notesSlide" Target="../notesSlides/notesSlide72.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70.png"/><Relationship Id="rId5" Type="http://schemas.openxmlformats.org/officeDocument/2006/relationships/image" Target="../media/image55.svg"/><Relationship Id="rId10" Type="http://schemas.openxmlformats.org/officeDocument/2006/relationships/image" Target="../media/image44.svg"/><Relationship Id="rId4" Type="http://schemas.openxmlformats.org/officeDocument/2006/relationships/image" Target="../media/image54.png"/><Relationship Id="rId9" Type="http://schemas.openxmlformats.org/officeDocument/2006/relationships/image" Target="../media/image43.png"/></Relationships>
</file>

<file path=ppt/slides/_rels/slide73.xml.rels><?xml version="1.0" encoding="UTF-8" standalone="yes"?>
<Relationships xmlns="http://schemas.openxmlformats.org/package/2006/relationships"><Relationship Id="rId8" Type="http://schemas.openxmlformats.org/officeDocument/2006/relationships/slide" Target="slide99.xml"/><Relationship Id="rId3" Type="http://schemas.openxmlformats.org/officeDocument/2006/relationships/image" Target="../media/image50.png"/><Relationship Id="rId7" Type="http://schemas.openxmlformats.org/officeDocument/2006/relationships/image" Target="../media/image38.svg"/><Relationship Id="rId2" Type="http://schemas.openxmlformats.org/officeDocument/2006/relationships/notesSlide" Target="../notesSlides/notesSlide73.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70.png"/><Relationship Id="rId5" Type="http://schemas.openxmlformats.org/officeDocument/2006/relationships/image" Target="../media/image55.svg"/><Relationship Id="rId10" Type="http://schemas.openxmlformats.org/officeDocument/2006/relationships/image" Target="../media/image44.svg"/><Relationship Id="rId4" Type="http://schemas.openxmlformats.org/officeDocument/2006/relationships/image" Target="../media/image54.png"/><Relationship Id="rId9" Type="http://schemas.openxmlformats.org/officeDocument/2006/relationships/image" Target="../media/image43.png"/></Relationships>
</file>

<file path=ppt/slides/_rels/slide74.xml.rels><?xml version="1.0" encoding="UTF-8" standalone="yes"?>
<Relationships xmlns="http://schemas.openxmlformats.org/package/2006/relationships"><Relationship Id="rId8" Type="http://schemas.openxmlformats.org/officeDocument/2006/relationships/slide" Target="slide101.xml"/><Relationship Id="rId3" Type="http://schemas.openxmlformats.org/officeDocument/2006/relationships/image" Target="../media/image50.png"/><Relationship Id="rId7" Type="http://schemas.openxmlformats.org/officeDocument/2006/relationships/image" Target="../media/image55.svg"/><Relationship Id="rId2" Type="http://schemas.openxmlformats.org/officeDocument/2006/relationships/notesSlide" Target="../notesSlides/notesSlide74.xml"/><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70.png"/><Relationship Id="rId5" Type="http://schemas.openxmlformats.org/officeDocument/2006/relationships/image" Target="../media/image38.svg"/><Relationship Id="rId10" Type="http://schemas.openxmlformats.org/officeDocument/2006/relationships/image" Target="../media/image44.svg"/><Relationship Id="rId4" Type="http://schemas.openxmlformats.org/officeDocument/2006/relationships/image" Target="../media/image37.png"/><Relationship Id="rId9" Type="http://schemas.openxmlformats.org/officeDocument/2006/relationships/image" Target="../media/image43.png"/></Relationships>
</file>

<file path=ppt/slides/_rels/slide75.xml.rels><?xml version="1.0" encoding="UTF-8" standalone="yes"?>
<Relationships xmlns="http://schemas.openxmlformats.org/package/2006/relationships"><Relationship Id="rId8" Type="http://schemas.openxmlformats.org/officeDocument/2006/relationships/slide" Target="slide103.xml"/><Relationship Id="rId3" Type="http://schemas.openxmlformats.org/officeDocument/2006/relationships/image" Target="../media/image50.png"/><Relationship Id="rId7" Type="http://schemas.openxmlformats.org/officeDocument/2006/relationships/image" Target="../media/image55.svg"/><Relationship Id="rId2" Type="http://schemas.openxmlformats.org/officeDocument/2006/relationships/notesSlide" Target="../notesSlides/notesSlide75.xml"/><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70.png"/><Relationship Id="rId5" Type="http://schemas.openxmlformats.org/officeDocument/2006/relationships/image" Target="../media/image38.svg"/><Relationship Id="rId10" Type="http://schemas.openxmlformats.org/officeDocument/2006/relationships/image" Target="../media/image44.svg"/><Relationship Id="rId4" Type="http://schemas.openxmlformats.org/officeDocument/2006/relationships/image" Target="../media/image37.png"/><Relationship Id="rId9" Type="http://schemas.openxmlformats.org/officeDocument/2006/relationships/image" Target="../media/image43.png"/></Relationships>
</file>

<file path=ppt/slides/_rels/slide76.xml.rels><?xml version="1.0" encoding="UTF-8" standalone="yes"?>
<Relationships xmlns="http://schemas.openxmlformats.org/package/2006/relationships"><Relationship Id="rId8" Type="http://schemas.openxmlformats.org/officeDocument/2006/relationships/slide" Target="slide105.xml"/><Relationship Id="rId3" Type="http://schemas.openxmlformats.org/officeDocument/2006/relationships/image" Target="../media/image50.png"/><Relationship Id="rId7" Type="http://schemas.openxmlformats.org/officeDocument/2006/relationships/image" Target="../media/image38.svg"/><Relationship Id="rId2" Type="http://schemas.openxmlformats.org/officeDocument/2006/relationships/notesSlide" Target="../notesSlides/notesSlide76.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70.png"/><Relationship Id="rId5" Type="http://schemas.openxmlformats.org/officeDocument/2006/relationships/image" Target="../media/image55.svg"/><Relationship Id="rId10" Type="http://schemas.openxmlformats.org/officeDocument/2006/relationships/image" Target="../media/image44.svg"/><Relationship Id="rId4" Type="http://schemas.openxmlformats.org/officeDocument/2006/relationships/image" Target="../media/image54.png"/><Relationship Id="rId9" Type="http://schemas.openxmlformats.org/officeDocument/2006/relationships/image" Target="../media/image43.png"/></Relationships>
</file>

<file path=ppt/slides/_rels/slide77.xml.rels><?xml version="1.0" encoding="UTF-8" standalone="yes"?>
<Relationships xmlns="http://schemas.openxmlformats.org/package/2006/relationships"><Relationship Id="rId8" Type="http://schemas.openxmlformats.org/officeDocument/2006/relationships/slide" Target="slide107.xml"/><Relationship Id="rId3" Type="http://schemas.openxmlformats.org/officeDocument/2006/relationships/image" Target="../media/image50.png"/><Relationship Id="rId7" Type="http://schemas.openxmlformats.org/officeDocument/2006/relationships/image" Target="../media/image38.svg"/><Relationship Id="rId2" Type="http://schemas.openxmlformats.org/officeDocument/2006/relationships/notesSlide" Target="../notesSlides/notesSlide77.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70.png"/><Relationship Id="rId5" Type="http://schemas.openxmlformats.org/officeDocument/2006/relationships/image" Target="../media/image55.svg"/><Relationship Id="rId10" Type="http://schemas.openxmlformats.org/officeDocument/2006/relationships/image" Target="../media/image44.svg"/><Relationship Id="rId4" Type="http://schemas.openxmlformats.org/officeDocument/2006/relationships/image" Target="../media/image54.png"/><Relationship Id="rId9" Type="http://schemas.openxmlformats.org/officeDocument/2006/relationships/image" Target="../media/image43.png"/></Relationships>
</file>

<file path=ppt/slides/_rels/slide78.xml.rels><?xml version="1.0" encoding="UTF-8" standalone="yes"?>
<Relationships xmlns="http://schemas.openxmlformats.org/package/2006/relationships"><Relationship Id="rId8" Type="http://schemas.openxmlformats.org/officeDocument/2006/relationships/slide" Target="slide97.xml"/><Relationship Id="rId3" Type="http://schemas.openxmlformats.org/officeDocument/2006/relationships/image" Target="../media/image50.png"/><Relationship Id="rId7" Type="http://schemas.openxmlformats.org/officeDocument/2006/relationships/image" Target="../media/image38.svg"/><Relationship Id="rId2" Type="http://schemas.openxmlformats.org/officeDocument/2006/relationships/notesSlide" Target="../notesSlides/notesSlide78.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71.png"/><Relationship Id="rId5" Type="http://schemas.openxmlformats.org/officeDocument/2006/relationships/image" Target="../media/image55.svg"/><Relationship Id="rId10" Type="http://schemas.openxmlformats.org/officeDocument/2006/relationships/image" Target="../media/image44.svg"/><Relationship Id="rId4" Type="http://schemas.openxmlformats.org/officeDocument/2006/relationships/image" Target="../media/image54.png"/><Relationship Id="rId9" Type="http://schemas.openxmlformats.org/officeDocument/2006/relationships/image" Target="../media/image43.png"/></Relationships>
</file>

<file path=ppt/slides/_rels/slide79.xml.rels><?xml version="1.0" encoding="UTF-8" standalone="yes"?>
<Relationships xmlns="http://schemas.openxmlformats.org/package/2006/relationships"><Relationship Id="rId8" Type="http://schemas.openxmlformats.org/officeDocument/2006/relationships/slide" Target="slide100.xml"/><Relationship Id="rId3" Type="http://schemas.openxmlformats.org/officeDocument/2006/relationships/image" Target="../media/image50.png"/><Relationship Id="rId7" Type="http://schemas.openxmlformats.org/officeDocument/2006/relationships/image" Target="../media/image38.svg"/><Relationship Id="rId2" Type="http://schemas.openxmlformats.org/officeDocument/2006/relationships/notesSlide" Target="../notesSlides/notesSlide79.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71.png"/><Relationship Id="rId5" Type="http://schemas.openxmlformats.org/officeDocument/2006/relationships/image" Target="../media/image55.svg"/><Relationship Id="rId10" Type="http://schemas.openxmlformats.org/officeDocument/2006/relationships/image" Target="../media/image44.svg"/><Relationship Id="rId4" Type="http://schemas.openxmlformats.org/officeDocument/2006/relationships/image" Target="../media/image54.png"/><Relationship Id="rId9" Type="http://schemas.openxmlformats.org/officeDocument/2006/relationships/image" Target="../media/image43.png"/></Relationships>
</file>

<file path=ppt/slides/_rels/slide8.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5.png"/><Relationship Id="rId7"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5.svg"/><Relationship Id="rId4" Type="http://schemas.openxmlformats.org/officeDocument/2006/relationships/image" Target="../media/image36.svg"/><Relationship Id="rId9" Type="http://schemas.openxmlformats.org/officeDocument/2006/relationships/image" Target="../media/image41.png"/></Relationships>
</file>

<file path=ppt/slides/_rels/slide80.xml.rels><?xml version="1.0" encoding="UTF-8" standalone="yes"?>
<Relationships xmlns="http://schemas.openxmlformats.org/package/2006/relationships"><Relationship Id="rId8" Type="http://schemas.openxmlformats.org/officeDocument/2006/relationships/slide" Target="slide102.xml"/><Relationship Id="rId3" Type="http://schemas.openxmlformats.org/officeDocument/2006/relationships/image" Target="../media/image50.png"/><Relationship Id="rId7" Type="http://schemas.openxmlformats.org/officeDocument/2006/relationships/image" Target="../media/image38.svg"/><Relationship Id="rId2" Type="http://schemas.openxmlformats.org/officeDocument/2006/relationships/notesSlide" Target="../notesSlides/notesSlide80.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71.png"/><Relationship Id="rId5" Type="http://schemas.openxmlformats.org/officeDocument/2006/relationships/image" Target="../media/image55.svg"/><Relationship Id="rId10" Type="http://schemas.openxmlformats.org/officeDocument/2006/relationships/image" Target="../media/image44.svg"/><Relationship Id="rId4" Type="http://schemas.openxmlformats.org/officeDocument/2006/relationships/image" Target="../media/image54.png"/><Relationship Id="rId9" Type="http://schemas.openxmlformats.org/officeDocument/2006/relationships/image" Target="../media/image43.png"/></Relationships>
</file>

<file path=ppt/slides/_rels/slide81.xml.rels><?xml version="1.0" encoding="UTF-8" standalone="yes"?>
<Relationships xmlns="http://schemas.openxmlformats.org/package/2006/relationships"><Relationship Id="rId8" Type="http://schemas.openxmlformats.org/officeDocument/2006/relationships/slide" Target="slide104.xml"/><Relationship Id="rId3" Type="http://schemas.openxmlformats.org/officeDocument/2006/relationships/image" Target="../media/image50.png"/><Relationship Id="rId7" Type="http://schemas.openxmlformats.org/officeDocument/2006/relationships/image" Target="../media/image38.svg"/><Relationship Id="rId2" Type="http://schemas.openxmlformats.org/officeDocument/2006/relationships/notesSlide" Target="../notesSlides/notesSlide81.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71.png"/><Relationship Id="rId5" Type="http://schemas.openxmlformats.org/officeDocument/2006/relationships/image" Target="../media/image55.svg"/><Relationship Id="rId10" Type="http://schemas.openxmlformats.org/officeDocument/2006/relationships/image" Target="../media/image44.svg"/><Relationship Id="rId4" Type="http://schemas.openxmlformats.org/officeDocument/2006/relationships/image" Target="../media/image54.png"/><Relationship Id="rId9" Type="http://schemas.openxmlformats.org/officeDocument/2006/relationships/image" Target="../media/image43.png"/></Relationships>
</file>

<file path=ppt/slides/_rels/slide82.xml.rels><?xml version="1.0" encoding="UTF-8" standalone="yes"?>
<Relationships xmlns="http://schemas.openxmlformats.org/package/2006/relationships"><Relationship Id="rId8" Type="http://schemas.openxmlformats.org/officeDocument/2006/relationships/slide" Target="slide106.xml"/><Relationship Id="rId3" Type="http://schemas.openxmlformats.org/officeDocument/2006/relationships/image" Target="../media/image50.png"/><Relationship Id="rId7" Type="http://schemas.openxmlformats.org/officeDocument/2006/relationships/image" Target="../media/image38.svg"/><Relationship Id="rId2" Type="http://schemas.openxmlformats.org/officeDocument/2006/relationships/notesSlide" Target="../notesSlides/notesSlide82.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71.png"/><Relationship Id="rId5" Type="http://schemas.openxmlformats.org/officeDocument/2006/relationships/image" Target="../media/image55.svg"/><Relationship Id="rId10" Type="http://schemas.openxmlformats.org/officeDocument/2006/relationships/image" Target="../media/image44.svg"/><Relationship Id="rId4" Type="http://schemas.openxmlformats.org/officeDocument/2006/relationships/image" Target="../media/image54.png"/><Relationship Id="rId9" Type="http://schemas.openxmlformats.org/officeDocument/2006/relationships/image" Target="../media/image43.png"/></Relationships>
</file>

<file path=ppt/slides/_rels/slide83.xml.rels><?xml version="1.0" encoding="UTF-8" standalone="yes"?>
<Relationships xmlns="http://schemas.openxmlformats.org/package/2006/relationships"><Relationship Id="rId8" Type="http://schemas.openxmlformats.org/officeDocument/2006/relationships/slide" Target="slide108.xml"/><Relationship Id="rId3" Type="http://schemas.openxmlformats.org/officeDocument/2006/relationships/image" Target="../media/image50.png"/><Relationship Id="rId7" Type="http://schemas.openxmlformats.org/officeDocument/2006/relationships/image" Target="../media/image38.svg"/><Relationship Id="rId2" Type="http://schemas.openxmlformats.org/officeDocument/2006/relationships/notesSlide" Target="../notesSlides/notesSlide83.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71.png"/><Relationship Id="rId5" Type="http://schemas.openxmlformats.org/officeDocument/2006/relationships/image" Target="../media/image55.svg"/><Relationship Id="rId10" Type="http://schemas.openxmlformats.org/officeDocument/2006/relationships/image" Target="../media/image44.svg"/><Relationship Id="rId4" Type="http://schemas.openxmlformats.org/officeDocument/2006/relationships/image" Target="../media/image54.png"/><Relationship Id="rId9" Type="http://schemas.openxmlformats.org/officeDocument/2006/relationships/image" Target="../media/image43.png"/></Relationships>
</file>

<file path=ppt/slides/_rels/slide8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50.png"/><Relationship Id="rId7" Type="http://schemas.openxmlformats.org/officeDocument/2006/relationships/image" Target="../media/image43.png"/><Relationship Id="rId2" Type="http://schemas.openxmlformats.org/officeDocument/2006/relationships/notesSlide" Target="../notesSlides/notesSlide84.xml"/><Relationship Id="rId1" Type="http://schemas.openxmlformats.org/officeDocument/2006/relationships/slideLayout" Target="../slideLayouts/slideLayout7.xml"/><Relationship Id="rId6" Type="http://schemas.openxmlformats.org/officeDocument/2006/relationships/slide" Target="slide98.xml"/><Relationship Id="rId5" Type="http://schemas.openxmlformats.org/officeDocument/2006/relationships/image" Target="../media/image55.svg"/><Relationship Id="rId4" Type="http://schemas.openxmlformats.org/officeDocument/2006/relationships/image" Target="../media/image54.png"/><Relationship Id="rId9" Type="http://schemas.openxmlformats.org/officeDocument/2006/relationships/image" Target="../media/image64.png"/></Relationships>
</file>

<file path=ppt/slides/_rels/slide8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50.png"/><Relationship Id="rId7" Type="http://schemas.openxmlformats.org/officeDocument/2006/relationships/image" Target="../media/image43.png"/><Relationship Id="rId2" Type="http://schemas.openxmlformats.org/officeDocument/2006/relationships/notesSlide" Target="../notesSlides/notesSlide85.xml"/><Relationship Id="rId1" Type="http://schemas.openxmlformats.org/officeDocument/2006/relationships/slideLayout" Target="../slideLayouts/slideLayout7.xml"/><Relationship Id="rId6" Type="http://schemas.openxmlformats.org/officeDocument/2006/relationships/slide" Target="slide110.xml"/><Relationship Id="rId5" Type="http://schemas.openxmlformats.org/officeDocument/2006/relationships/image" Target="../media/image55.svg"/><Relationship Id="rId4" Type="http://schemas.openxmlformats.org/officeDocument/2006/relationships/image" Target="../media/image54.png"/><Relationship Id="rId9" Type="http://schemas.openxmlformats.org/officeDocument/2006/relationships/image" Target="../media/image64.png"/></Relationships>
</file>

<file path=ppt/slides/_rels/slide86.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50.png"/><Relationship Id="rId7" Type="http://schemas.openxmlformats.org/officeDocument/2006/relationships/image" Target="../media/image43.png"/><Relationship Id="rId2" Type="http://schemas.openxmlformats.org/officeDocument/2006/relationships/notesSlide" Target="../notesSlides/notesSlide86.xml"/><Relationship Id="rId1" Type="http://schemas.openxmlformats.org/officeDocument/2006/relationships/slideLayout" Target="../slideLayouts/slideLayout7.xml"/><Relationship Id="rId6" Type="http://schemas.openxmlformats.org/officeDocument/2006/relationships/slide" Target="slide116.xml"/><Relationship Id="rId5" Type="http://schemas.openxmlformats.org/officeDocument/2006/relationships/image" Target="../media/image55.svg"/><Relationship Id="rId4" Type="http://schemas.openxmlformats.org/officeDocument/2006/relationships/image" Target="../media/image54.png"/><Relationship Id="rId9" Type="http://schemas.openxmlformats.org/officeDocument/2006/relationships/image" Target="../media/image64.png"/></Relationships>
</file>

<file path=ppt/slides/_rels/slide87.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50.png"/><Relationship Id="rId7" Type="http://schemas.openxmlformats.org/officeDocument/2006/relationships/image" Target="../media/image43.png"/><Relationship Id="rId2" Type="http://schemas.openxmlformats.org/officeDocument/2006/relationships/notesSlide" Target="../notesSlides/notesSlide87.xml"/><Relationship Id="rId1" Type="http://schemas.openxmlformats.org/officeDocument/2006/relationships/slideLayout" Target="../slideLayouts/slideLayout7.xml"/><Relationship Id="rId6" Type="http://schemas.openxmlformats.org/officeDocument/2006/relationships/slide" Target="slide113.xml"/><Relationship Id="rId5" Type="http://schemas.openxmlformats.org/officeDocument/2006/relationships/image" Target="../media/image55.svg"/><Relationship Id="rId4" Type="http://schemas.openxmlformats.org/officeDocument/2006/relationships/image" Target="../media/image54.png"/><Relationship Id="rId9" Type="http://schemas.openxmlformats.org/officeDocument/2006/relationships/image" Target="../media/image64.png"/></Relationships>
</file>

<file path=ppt/slides/_rels/slide88.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50.png"/><Relationship Id="rId7" Type="http://schemas.openxmlformats.org/officeDocument/2006/relationships/image" Target="../media/image43.png"/><Relationship Id="rId2" Type="http://schemas.openxmlformats.org/officeDocument/2006/relationships/notesSlide" Target="../notesSlides/notesSlide88.xml"/><Relationship Id="rId1" Type="http://schemas.openxmlformats.org/officeDocument/2006/relationships/slideLayout" Target="../slideLayouts/slideLayout7.xml"/><Relationship Id="rId6" Type="http://schemas.openxmlformats.org/officeDocument/2006/relationships/slide" Target="slide120.xml"/><Relationship Id="rId5" Type="http://schemas.openxmlformats.org/officeDocument/2006/relationships/image" Target="../media/image55.svg"/><Relationship Id="rId4" Type="http://schemas.openxmlformats.org/officeDocument/2006/relationships/image" Target="../media/image54.png"/><Relationship Id="rId9" Type="http://schemas.openxmlformats.org/officeDocument/2006/relationships/image" Target="../media/image64.png"/></Relationships>
</file>

<file path=ppt/slides/_rels/slide89.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50.png"/><Relationship Id="rId7" Type="http://schemas.openxmlformats.org/officeDocument/2006/relationships/image" Target="../media/image43.png"/><Relationship Id="rId2" Type="http://schemas.openxmlformats.org/officeDocument/2006/relationships/notesSlide" Target="../notesSlides/notesSlide89.xml"/><Relationship Id="rId1" Type="http://schemas.openxmlformats.org/officeDocument/2006/relationships/slideLayout" Target="../slideLayouts/slideLayout7.xml"/><Relationship Id="rId6" Type="http://schemas.openxmlformats.org/officeDocument/2006/relationships/slide" Target="slide121.xml"/><Relationship Id="rId5" Type="http://schemas.openxmlformats.org/officeDocument/2006/relationships/image" Target="../media/image55.svg"/><Relationship Id="rId4" Type="http://schemas.openxmlformats.org/officeDocument/2006/relationships/image" Target="../media/image54.png"/><Relationship Id="rId9" Type="http://schemas.openxmlformats.org/officeDocument/2006/relationships/image" Target="../media/image64.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slide" Target="slide10.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90.xml.rels><?xml version="1.0" encoding="UTF-8" standalone="yes"?>
<Relationships xmlns="http://schemas.openxmlformats.org/package/2006/relationships"><Relationship Id="rId8" Type="http://schemas.openxmlformats.org/officeDocument/2006/relationships/slide" Target="slide112.xml"/><Relationship Id="rId3" Type="http://schemas.openxmlformats.org/officeDocument/2006/relationships/image" Target="../media/image50.png"/><Relationship Id="rId7" Type="http://schemas.openxmlformats.org/officeDocument/2006/relationships/image" Target="../media/image38.svg"/><Relationship Id="rId2" Type="http://schemas.openxmlformats.org/officeDocument/2006/relationships/notesSlide" Target="../notesSlides/notesSlide90.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72.png"/><Relationship Id="rId5" Type="http://schemas.openxmlformats.org/officeDocument/2006/relationships/image" Target="../media/image55.svg"/><Relationship Id="rId10" Type="http://schemas.openxmlformats.org/officeDocument/2006/relationships/image" Target="../media/image44.svg"/><Relationship Id="rId4" Type="http://schemas.openxmlformats.org/officeDocument/2006/relationships/image" Target="../media/image54.png"/><Relationship Id="rId9" Type="http://schemas.openxmlformats.org/officeDocument/2006/relationships/image" Target="../media/image43.png"/></Relationships>
</file>

<file path=ppt/slides/_rels/slide91.xml.rels><?xml version="1.0" encoding="UTF-8" standalone="yes"?>
<Relationships xmlns="http://schemas.openxmlformats.org/package/2006/relationships"><Relationship Id="rId8" Type="http://schemas.openxmlformats.org/officeDocument/2006/relationships/slide" Target="slide117.xml"/><Relationship Id="rId3" Type="http://schemas.openxmlformats.org/officeDocument/2006/relationships/image" Target="../media/image50.png"/><Relationship Id="rId7" Type="http://schemas.openxmlformats.org/officeDocument/2006/relationships/image" Target="../media/image38.svg"/><Relationship Id="rId2" Type="http://schemas.openxmlformats.org/officeDocument/2006/relationships/notesSlide" Target="../notesSlides/notesSlide91.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72.png"/><Relationship Id="rId5" Type="http://schemas.openxmlformats.org/officeDocument/2006/relationships/image" Target="../media/image55.svg"/><Relationship Id="rId10" Type="http://schemas.openxmlformats.org/officeDocument/2006/relationships/image" Target="../media/image44.svg"/><Relationship Id="rId4" Type="http://schemas.openxmlformats.org/officeDocument/2006/relationships/image" Target="../media/image54.png"/><Relationship Id="rId9" Type="http://schemas.openxmlformats.org/officeDocument/2006/relationships/image" Target="../media/image43.png"/></Relationships>
</file>

<file path=ppt/slides/_rels/slide92.xml.rels><?xml version="1.0" encoding="UTF-8" standalone="yes"?>
<Relationships xmlns="http://schemas.openxmlformats.org/package/2006/relationships"><Relationship Id="rId8" Type="http://schemas.openxmlformats.org/officeDocument/2006/relationships/slide" Target="slide118.xml"/><Relationship Id="rId3" Type="http://schemas.openxmlformats.org/officeDocument/2006/relationships/image" Target="../media/image50.png"/><Relationship Id="rId7" Type="http://schemas.openxmlformats.org/officeDocument/2006/relationships/image" Target="../media/image38.svg"/><Relationship Id="rId2" Type="http://schemas.openxmlformats.org/officeDocument/2006/relationships/notesSlide" Target="../notesSlides/notesSlide92.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72.png"/><Relationship Id="rId5" Type="http://schemas.openxmlformats.org/officeDocument/2006/relationships/image" Target="../media/image55.svg"/><Relationship Id="rId10" Type="http://schemas.openxmlformats.org/officeDocument/2006/relationships/image" Target="../media/image44.svg"/><Relationship Id="rId4" Type="http://schemas.openxmlformats.org/officeDocument/2006/relationships/image" Target="../media/image54.png"/><Relationship Id="rId9" Type="http://schemas.openxmlformats.org/officeDocument/2006/relationships/image" Target="../media/image43.png"/></Relationships>
</file>

<file path=ppt/slides/_rels/slide93.xml.rels><?xml version="1.0" encoding="UTF-8" standalone="yes"?>
<Relationships xmlns="http://schemas.openxmlformats.org/package/2006/relationships"><Relationship Id="rId8" Type="http://schemas.openxmlformats.org/officeDocument/2006/relationships/slide" Target="slide119.xml"/><Relationship Id="rId3" Type="http://schemas.openxmlformats.org/officeDocument/2006/relationships/image" Target="../media/image50.png"/><Relationship Id="rId7" Type="http://schemas.openxmlformats.org/officeDocument/2006/relationships/image" Target="../media/image38.svg"/><Relationship Id="rId2" Type="http://schemas.openxmlformats.org/officeDocument/2006/relationships/notesSlide" Target="../notesSlides/notesSlide93.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72.png"/><Relationship Id="rId5" Type="http://schemas.openxmlformats.org/officeDocument/2006/relationships/image" Target="../media/image55.svg"/><Relationship Id="rId10" Type="http://schemas.openxmlformats.org/officeDocument/2006/relationships/image" Target="../media/image44.svg"/><Relationship Id="rId4" Type="http://schemas.openxmlformats.org/officeDocument/2006/relationships/image" Target="../media/image54.png"/><Relationship Id="rId9" Type="http://schemas.openxmlformats.org/officeDocument/2006/relationships/image" Target="../media/image43.png"/></Relationships>
</file>

<file path=ppt/slides/_rels/slide94.xml.rels><?xml version="1.0" encoding="UTF-8" standalone="yes"?>
<Relationships xmlns="http://schemas.openxmlformats.org/package/2006/relationships"><Relationship Id="rId8" Type="http://schemas.openxmlformats.org/officeDocument/2006/relationships/slide" Target="slide124.xml"/><Relationship Id="rId3" Type="http://schemas.openxmlformats.org/officeDocument/2006/relationships/image" Target="../media/image50.png"/><Relationship Id="rId7" Type="http://schemas.openxmlformats.org/officeDocument/2006/relationships/image" Target="../media/image38.svg"/><Relationship Id="rId2" Type="http://schemas.openxmlformats.org/officeDocument/2006/relationships/notesSlide" Target="../notesSlides/notesSlide94.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72.png"/><Relationship Id="rId5" Type="http://schemas.openxmlformats.org/officeDocument/2006/relationships/image" Target="../media/image55.svg"/><Relationship Id="rId10" Type="http://schemas.openxmlformats.org/officeDocument/2006/relationships/image" Target="../media/image44.svg"/><Relationship Id="rId4" Type="http://schemas.openxmlformats.org/officeDocument/2006/relationships/image" Target="../media/image54.png"/><Relationship Id="rId9" Type="http://schemas.openxmlformats.org/officeDocument/2006/relationships/image" Target="../media/image43.png"/></Relationships>
</file>

<file path=ppt/slides/_rels/slide95.xml.rels><?xml version="1.0" encoding="UTF-8" standalone="yes"?>
<Relationships xmlns="http://schemas.openxmlformats.org/package/2006/relationships"><Relationship Id="rId8" Type="http://schemas.openxmlformats.org/officeDocument/2006/relationships/slide" Target="slide125.xml"/><Relationship Id="rId3" Type="http://schemas.openxmlformats.org/officeDocument/2006/relationships/image" Target="../media/image50.png"/><Relationship Id="rId7" Type="http://schemas.openxmlformats.org/officeDocument/2006/relationships/image" Target="../media/image38.svg"/><Relationship Id="rId2" Type="http://schemas.openxmlformats.org/officeDocument/2006/relationships/notesSlide" Target="../notesSlides/notesSlide95.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72.png"/><Relationship Id="rId5" Type="http://schemas.openxmlformats.org/officeDocument/2006/relationships/image" Target="../media/image55.svg"/><Relationship Id="rId10" Type="http://schemas.openxmlformats.org/officeDocument/2006/relationships/image" Target="../media/image44.svg"/><Relationship Id="rId4" Type="http://schemas.openxmlformats.org/officeDocument/2006/relationships/image" Target="../media/image54.png"/><Relationship Id="rId9" Type="http://schemas.openxmlformats.org/officeDocument/2006/relationships/image" Target="../media/image43.png"/></Relationships>
</file>

<file path=ppt/slides/_rels/slide96.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4.png"/><Relationship Id="rId2" Type="http://schemas.openxmlformats.org/officeDocument/2006/relationships/notesSlide" Target="../notesSlides/notesSlide96.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slide" Target="slide126.xml"/></Relationships>
</file>

<file path=ppt/slides/_rels/slide97.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4.png"/><Relationship Id="rId2" Type="http://schemas.openxmlformats.org/officeDocument/2006/relationships/notesSlide" Target="../notesSlides/notesSlide97.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slide" Target="slide126.xml"/></Relationships>
</file>

<file path=ppt/slides/_rels/slide98.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4.png"/><Relationship Id="rId2" Type="http://schemas.openxmlformats.org/officeDocument/2006/relationships/notesSlide" Target="../notesSlides/notesSlide98.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slide" Target="slide126.xml"/></Relationships>
</file>

<file path=ppt/slides/_rels/slide99.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4.png"/><Relationship Id="rId2" Type="http://schemas.openxmlformats.org/officeDocument/2006/relationships/notesSlide" Target="../notesSlides/notesSlide99.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slide" Target="slide12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B3367"/>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E614CDD-AFEF-F340-B92F-E00D1EFE3C37}"/>
              </a:ext>
            </a:extLst>
          </p:cNvPr>
          <p:cNvSpPr txBox="1"/>
          <p:nvPr/>
        </p:nvSpPr>
        <p:spPr>
          <a:xfrm>
            <a:off x="313765" y="303903"/>
            <a:ext cx="11564470" cy="6250193"/>
          </a:xfrm>
          <a:prstGeom prst="rect">
            <a:avLst/>
          </a:prstGeom>
          <a:solidFill>
            <a:srgbClr val="FED21F"/>
          </a:solidFill>
          <a:effectLst>
            <a:glow rad="266700">
              <a:schemeClr val="accent1">
                <a:alpha val="40000"/>
              </a:schemeClr>
            </a:glow>
            <a:outerShdw blurRad="50800" dist="50800" dir="5400000" algn="ctr" rotWithShape="0">
              <a:srgbClr val="000000"/>
            </a:outerShdw>
            <a:reflection endPos="0" dist="50800" dir="5400000" sy="-100000" algn="bl" rotWithShape="0"/>
            <a:softEdge rad="0"/>
          </a:effectLst>
        </p:spPr>
        <p:txBody>
          <a:bodyPr wrap="square" rtlCol="0">
            <a:spAutoFit/>
          </a:bodyPr>
          <a:lstStyle/>
          <a:p>
            <a:endParaRPr lang="en-GB" dirty="0"/>
          </a:p>
        </p:txBody>
      </p:sp>
      <p:sp>
        <p:nvSpPr>
          <p:cNvPr id="4" name="CasellaDiTesto 3">
            <a:extLst>
              <a:ext uri="{FF2B5EF4-FFF2-40B4-BE49-F238E27FC236}">
                <a16:creationId xmlns:a16="http://schemas.microsoft.com/office/drawing/2014/main" id="{78DA08B9-7E24-D649-BEA5-91B23DDD5F7F}"/>
              </a:ext>
            </a:extLst>
          </p:cNvPr>
          <p:cNvSpPr txBox="1"/>
          <p:nvPr/>
        </p:nvSpPr>
        <p:spPr>
          <a:xfrm>
            <a:off x="3672944" y="599156"/>
            <a:ext cx="5009554" cy="1064880"/>
          </a:xfrm>
          <a:prstGeom prst="rect">
            <a:avLst/>
          </a:prstGeom>
          <a:solidFill>
            <a:srgbClr val="0B3367"/>
          </a:solidFill>
        </p:spPr>
        <p:txBody>
          <a:bodyPr wrap="square" rtlCol="0" anchor="ctr" anchorCtr="0">
            <a:noAutofit/>
          </a:bodyPr>
          <a:lstStyle/>
          <a:p>
            <a:pPr algn="ctr"/>
            <a:r>
              <a:rPr lang="en-GB" sz="4800" dirty="0">
                <a:solidFill>
                  <a:srgbClr val="FED21F"/>
                </a:solidFill>
                <a:latin typeface="Abril Fatface" panose="02000503000000020003" pitchFamily="2" charset="77"/>
              </a:rPr>
              <a:t>Benvenuto</a:t>
            </a:r>
            <a:endParaRPr lang="en-GB" sz="4800" dirty="0">
              <a:solidFill>
                <a:srgbClr val="FED21F"/>
              </a:solidFill>
            </a:endParaRPr>
          </a:p>
        </p:txBody>
      </p:sp>
      <p:sp>
        <p:nvSpPr>
          <p:cNvPr id="3" name="CasellaDiTesto 2">
            <a:extLst>
              <a:ext uri="{FF2B5EF4-FFF2-40B4-BE49-F238E27FC236}">
                <a16:creationId xmlns:a16="http://schemas.microsoft.com/office/drawing/2014/main" id="{4459B41D-F441-A841-B494-3A66DD9B746B}"/>
              </a:ext>
            </a:extLst>
          </p:cNvPr>
          <p:cNvSpPr txBox="1"/>
          <p:nvPr/>
        </p:nvSpPr>
        <p:spPr>
          <a:xfrm rot="20891165">
            <a:off x="1939925" y="2220677"/>
            <a:ext cx="1547317" cy="822723"/>
          </a:xfrm>
          <a:prstGeom prst="rect">
            <a:avLst/>
          </a:prstGeom>
          <a:solidFill>
            <a:srgbClr val="0B3367"/>
          </a:solidFill>
        </p:spPr>
        <p:txBody>
          <a:bodyPr wrap="square" rtlCol="0" anchor="ctr" anchorCtr="0">
            <a:noAutofit/>
          </a:bodyPr>
          <a:lstStyle/>
          <a:p>
            <a:pPr algn="ctr"/>
            <a:r>
              <a:rPr lang="it-IT" sz="4400" b="1" dirty="0">
                <a:solidFill>
                  <a:srgbClr val="0DEDB0"/>
                </a:solidFill>
                <a:latin typeface="Dosis" panose="02010503020202060003" pitchFamily="2" charset="77"/>
              </a:rPr>
              <a:t>nel</a:t>
            </a:r>
            <a:endParaRPr lang="it-IT" b="1" dirty="0">
              <a:solidFill>
                <a:srgbClr val="0DEDB0"/>
              </a:solidFill>
              <a:latin typeface="Dosis" panose="02010503020202060003" pitchFamily="2" charset="77"/>
            </a:endParaRPr>
          </a:p>
        </p:txBody>
      </p:sp>
      <p:sp>
        <p:nvSpPr>
          <p:cNvPr id="5" name="CasellaDiTesto 4">
            <a:extLst>
              <a:ext uri="{FF2B5EF4-FFF2-40B4-BE49-F238E27FC236}">
                <a16:creationId xmlns:a16="http://schemas.microsoft.com/office/drawing/2014/main" id="{9CF201DF-2B22-514A-A77C-173A89FADADC}"/>
              </a:ext>
            </a:extLst>
          </p:cNvPr>
          <p:cNvSpPr txBox="1"/>
          <p:nvPr/>
        </p:nvSpPr>
        <p:spPr>
          <a:xfrm>
            <a:off x="3771769" y="2143535"/>
            <a:ext cx="2443497" cy="814463"/>
          </a:xfrm>
          <a:prstGeom prst="rect">
            <a:avLst/>
          </a:prstGeom>
          <a:solidFill>
            <a:srgbClr val="0B3367"/>
          </a:solidFill>
        </p:spPr>
        <p:txBody>
          <a:bodyPr wrap="square" rtlCol="0" anchor="ctr" anchorCtr="0">
            <a:noAutofit/>
          </a:bodyPr>
          <a:lstStyle/>
          <a:p>
            <a:pPr algn="ctr"/>
            <a:r>
              <a:rPr lang="it-IT" sz="4000" b="1" dirty="0">
                <a:solidFill>
                  <a:srgbClr val="0DEDB0"/>
                </a:solidFill>
                <a:latin typeface="Dosis" panose="02010503020202060003" pitchFamily="2" charset="77"/>
              </a:rPr>
              <a:t>progetto</a:t>
            </a:r>
            <a:endParaRPr lang="it-IT" sz="3200" b="1" dirty="0">
              <a:solidFill>
                <a:srgbClr val="0DEDB0"/>
              </a:solidFill>
              <a:latin typeface="Dosis" panose="02010503020202060003" pitchFamily="2" charset="77"/>
            </a:endParaRPr>
          </a:p>
        </p:txBody>
      </p:sp>
      <p:sp>
        <p:nvSpPr>
          <p:cNvPr id="6" name="CasellaDiTesto 5">
            <a:extLst>
              <a:ext uri="{FF2B5EF4-FFF2-40B4-BE49-F238E27FC236}">
                <a16:creationId xmlns:a16="http://schemas.microsoft.com/office/drawing/2014/main" id="{693C6281-3E2F-C74C-A5AB-13FEAD3B46E8}"/>
              </a:ext>
            </a:extLst>
          </p:cNvPr>
          <p:cNvSpPr txBox="1"/>
          <p:nvPr/>
        </p:nvSpPr>
        <p:spPr>
          <a:xfrm>
            <a:off x="6482462" y="2143534"/>
            <a:ext cx="2200036" cy="814464"/>
          </a:xfrm>
          <a:prstGeom prst="rect">
            <a:avLst/>
          </a:prstGeom>
          <a:solidFill>
            <a:srgbClr val="0B3367"/>
          </a:solidFill>
        </p:spPr>
        <p:txBody>
          <a:bodyPr wrap="square" rtlCol="0" anchor="ctr" anchorCtr="0">
            <a:noAutofit/>
          </a:bodyPr>
          <a:lstStyle/>
          <a:p>
            <a:pPr algn="ctr"/>
            <a:r>
              <a:rPr lang="it-IT" sz="3200" b="1" dirty="0">
                <a:solidFill>
                  <a:srgbClr val="0DEDB0"/>
                </a:solidFill>
                <a:latin typeface="Dosis" panose="02010503020202060003" pitchFamily="2" charset="77"/>
              </a:rPr>
              <a:t>realizzato</a:t>
            </a:r>
            <a:endParaRPr lang="it-IT" sz="2400" b="1" dirty="0">
              <a:solidFill>
                <a:srgbClr val="0DEDB0"/>
              </a:solidFill>
              <a:latin typeface="Dosis" panose="02010503020202060003" pitchFamily="2" charset="77"/>
            </a:endParaRPr>
          </a:p>
        </p:txBody>
      </p:sp>
      <p:sp>
        <p:nvSpPr>
          <p:cNvPr id="7" name="CasellaDiTesto 6">
            <a:extLst>
              <a:ext uri="{FF2B5EF4-FFF2-40B4-BE49-F238E27FC236}">
                <a16:creationId xmlns:a16="http://schemas.microsoft.com/office/drawing/2014/main" id="{72769C1C-6FBE-BF4F-938A-DFB62CF6A036}"/>
              </a:ext>
            </a:extLst>
          </p:cNvPr>
          <p:cNvSpPr txBox="1"/>
          <p:nvPr/>
        </p:nvSpPr>
        <p:spPr>
          <a:xfrm rot="693175">
            <a:off x="9016175" y="2228497"/>
            <a:ext cx="1415314" cy="807081"/>
          </a:xfrm>
          <a:prstGeom prst="rect">
            <a:avLst/>
          </a:prstGeom>
          <a:solidFill>
            <a:srgbClr val="0B3367"/>
          </a:solidFill>
        </p:spPr>
        <p:txBody>
          <a:bodyPr wrap="square" rtlCol="0" anchor="ctr" anchorCtr="0">
            <a:noAutofit/>
          </a:bodyPr>
          <a:lstStyle/>
          <a:p>
            <a:pPr algn="ctr"/>
            <a:r>
              <a:rPr lang="it-IT" sz="4800" b="1" dirty="0">
                <a:solidFill>
                  <a:srgbClr val="0DEDB0"/>
                </a:solidFill>
                <a:latin typeface="Dosis" panose="02010503020202060003" pitchFamily="2" charset="77"/>
              </a:rPr>
              <a:t>per</a:t>
            </a:r>
            <a:endParaRPr lang="it-IT" sz="3200" b="1" dirty="0">
              <a:solidFill>
                <a:srgbClr val="0DEDB0"/>
              </a:solidFill>
              <a:latin typeface="Dosis" panose="02010503020202060003" pitchFamily="2" charset="77"/>
            </a:endParaRPr>
          </a:p>
        </p:txBody>
      </p:sp>
      <p:sp>
        <p:nvSpPr>
          <p:cNvPr id="8" name="CasellaDiTesto 7">
            <a:extLst>
              <a:ext uri="{FF2B5EF4-FFF2-40B4-BE49-F238E27FC236}">
                <a16:creationId xmlns:a16="http://schemas.microsoft.com/office/drawing/2014/main" id="{C7C31632-5A4E-A741-8C57-81AB3DE831E0}"/>
              </a:ext>
            </a:extLst>
          </p:cNvPr>
          <p:cNvSpPr txBox="1"/>
          <p:nvPr/>
        </p:nvSpPr>
        <p:spPr>
          <a:xfrm>
            <a:off x="2165437" y="3435239"/>
            <a:ext cx="4555440" cy="1064881"/>
          </a:xfrm>
          <a:prstGeom prst="rect">
            <a:avLst/>
          </a:prstGeom>
          <a:solidFill>
            <a:srgbClr val="0B3367"/>
          </a:solidFill>
        </p:spPr>
        <p:txBody>
          <a:bodyPr wrap="square" rtlCol="0" anchor="ctr" anchorCtr="0">
            <a:noAutofit/>
          </a:bodyPr>
          <a:lstStyle/>
          <a:p>
            <a:pPr algn="ctr"/>
            <a:r>
              <a:rPr lang="it-IT" sz="4800" b="1" dirty="0">
                <a:solidFill>
                  <a:srgbClr val="FED21F"/>
                </a:solidFill>
                <a:latin typeface="Dosis" panose="02010503020202060003" pitchFamily="2" charset="77"/>
              </a:rPr>
              <a:t>«UN’IDEA PER</a:t>
            </a:r>
            <a:endParaRPr lang="it-IT" sz="4800" b="1" dirty="0">
              <a:solidFill>
                <a:srgbClr val="0DEDB0"/>
              </a:solidFill>
              <a:latin typeface="Dosis" panose="02010503020202060003" pitchFamily="2" charset="77"/>
            </a:endParaRPr>
          </a:p>
        </p:txBody>
      </p:sp>
      <p:sp>
        <p:nvSpPr>
          <p:cNvPr id="9" name="CasellaDiTesto 8">
            <a:extLst>
              <a:ext uri="{FF2B5EF4-FFF2-40B4-BE49-F238E27FC236}">
                <a16:creationId xmlns:a16="http://schemas.microsoft.com/office/drawing/2014/main" id="{C14195BD-0753-2E47-9B95-EB3D3124ED1D}"/>
              </a:ext>
            </a:extLst>
          </p:cNvPr>
          <p:cNvSpPr txBox="1"/>
          <p:nvPr/>
        </p:nvSpPr>
        <p:spPr>
          <a:xfrm>
            <a:off x="5596763" y="4578332"/>
            <a:ext cx="4778706" cy="1064881"/>
          </a:xfrm>
          <a:prstGeom prst="rect">
            <a:avLst/>
          </a:prstGeom>
          <a:solidFill>
            <a:srgbClr val="0B3367"/>
          </a:solidFill>
        </p:spPr>
        <p:txBody>
          <a:bodyPr wrap="square" rtlCol="0" anchor="ctr" anchorCtr="0">
            <a:noAutofit/>
          </a:bodyPr>
          <a:lstStyle/>
          <a:p>
            <a:pPr algn="ctr"/>
            <a:r>
              <a:rPr lang="it-IT" sz="4800" b="1" dirty="0">
                <a:solidFill>
                  <a:srgbClr val="0DEDB0"/>
                </a:solidFill>
                <a:latin typeface="Dosis" panose="02010503020202060003" pitchFamily="2" charset="77"/>
              </a:rPr>
              <a:t>IL FUTURO»</a:t>
            </a:r>
          </a:p>
        </p:txBody>
      </p:sp>
      <p:pic>
        <p:nvPicPr>
          <p:cNvPr id="11" name="Elemento grafico 10" descr="Indietro da destra a sinistra">
            <a:extLst>
              <a:ext uri="{FF2B5EF4-FFF2-40B4-BE49-F238E27FC236}">
                <a16:creationId xmlns:a16="http://schemas.microsoft.com/office/drawing/2014/main" id="{0B7B639E-EDA2-614B-B9AA-0823576F12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4556" y="941513"/>
            <a:ext cx="786375" cy="786375"/>
          </a:xfrm>
          <a:prstGeom prst="rect">
            <a:avLst/>
          </a:prstGeom>
        </p:spPr>
      </p:pic>
      <p:pic>
        <p:nvPicPr>
          <p:cNvPr id="15" name="Elemento grafico 14" descr="Frecce chevron">
            <a:extLst>
              <a:ext uri="{FF2B5EF4-FFF2-40B4-BE49-F238E27FC236}">
                <a16:creationId xmlns:a16="http://schemas.microsoft.com/office/drawing/2014/main" id="{A463E27D-98C9-284D-80CC-3BE3084027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21866" y="4653572"/>
            <a:ext cx="914400" cy="914400"/>
          </a:xfrm>
          <a:prstGeom prst="rect">
            <a:avLst/>
          </a:prstGeom>
        </p:spPr>
      </p:pic>
      <p:pic>
        <p:nvPicPr>
          <p:cNvPr id="16" name="Elemento grafico 15" descr="Frecce chevron">
            <a:extLst>
              <a:ext uri="{FF2B5EF4-FFF2-40B4-BE49-F238E27FC236}">
                <a16:creationId xmlns:a16="http://schemas.microsoft.com/office/drawing/2014/main" id="{0FAC719F-ECBE-A74A-82BB-F693BB0561AC}"/>
              </a:ext>
            </a:extLst>
          </p:cNvPr>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10375469" y="4653572"/>
            <a:ext cx="914400" cy="914400"/>
          </a:xfrm>
          <a:prstGeom prst="rect">
            <a:avLst/>
          </a:prstGeom>
        </p:spPr>
      </p:pic>
      <p:pic>
        <p:nvPicPr>
          <p:cNvPr id="17" name="Elemento grafico 16" descr="Indietro da destra a sinistra">
            <a:extLst>
              <a:ext uri="{FF2B5EF4-FFF2-40B4-BE49-F238E27FC236}">
                <a16:creationId xmlns:a16="http://schemas.microsoft.com/office/drawing/2014/main" id="{B7449C10-4EDF-3C42-8AB2-87FD8BEAC1BA}"/>
              </a:ext>
            </a:extLst>
          </p:cNvPr>
          <p:cNvPicPr>
            <a:picLocks noChangeAspect="1"/>
          </p:cNvPicPr>
          <p:nvPr/>
        </p:nvPicPr>
        <p:blipFill>
          <a:blip r:embed="rId3">
            <a:extLst>
              <a:ext uri="{96DAC541-7B7A-43D3-8B79-37D633B846F1}">
                <asvg:svgBlip xmlns:asvg="http://schemas.microsoft.com/office/drawing/2016/SVG/main" r:embed="rId8"/>
              </a:ext>
            </a:extLst>
          </a:blip>
          <a:stretch>
            <a:fillRect/>
          </a:stretch>
        </p:blipFill>
        <p:spPr>
          <a:xfrm>
            <a:off x="10046294" y="941513"/>
            <a:ext cx="786375" cy="786375"/>
          </a:xfrm>
          <a:prstGeom prst="rect">
            <a:avLst/>
          </a:prstGeom>
        </p:spPr>
      </p:pic>
    </p:spTree>
    <p:extLst>
      <p:ext uri="{BB962C8B-B14F-4D97-AF65-F5344CB8AC3E}">
        <p14:creationId xmlns:p14="http://schemas.microsoft.com/office/powerpoint/2010/main" val="77382816"/>
      </p:ext>
    </p:extLst>
  </p:cSld>
  <p:clrMapOvr>
    <a:masterClrMapping/>
  </p:clrMapOvr>
  <mc:AlternateContent xmlns:mc="http://schemas.openxmlformats.org/markup-compatibility/2006" xmlns:p14="http://schemas.microsoft.com/office/powerpoint/2010/main">
    <mc:Choice Requires="p14">
      <p:transition p14:dur="250" advClick="0" advTm="5500">
        <p:fade/>
      </p:transition>
    </mc:Choice>
    <mc:Fallback xmlns="">
      <p:transition advClick="0" advTm="55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B3367"/>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E614CDD-AFEF-F340-B92F-E00D1EFE3C37}"/>
              </a:ext>
            </a:extLst>
          </p:cNvPr>
          <p:cNvSpPr txBox="1"/>
          <p:nvPr/>
        </p:nvSpPr>
        <p:spPr>
          <a:xfrm>
            <a:off x="313765" y="303903"/>
            <a:ext cx="11564470" cy="6250193"/>
          </a:xfrm>
          <a:prstGeom prst="rect">
            <a:avLst/>
          </a:prstGeom>
          <a:solidFill>
            <a:srgbClr val="FED21F"/>
          </a:solidFill>
          <a:effectLst>
            <a:glow rad="266700">
              <a:schemeClr val="accent1">
                <a:alpha val="40000"/>
              </a:schemeClr>
            </a:glow>
            <a:outerShdw blurRad="50800" dist="50800" dir="5400000" algn="ctr" rotWithShape="0">
              <a:srgbClr val="000000"/>
            </a:outerShdw>
            <a:reflection endPos="0" dist="50800" dir="5400000" sy="-100000" algn="bl" rotWithShape="0"/>
            <a:softEdge rad="0"/>
          </a:effectLst>
        </p:spPr>
        <p:txBody>
          <a:bodyPr wrap="square" rtlCol="0">
            <a:spAutoFit/>
          </a:bodyPr>
          <a:lstStyle/>
          <a:p>
            <a:endParaRPr lang="en-GB" dirty="0"/>
          </a:p>
        </p:txBody>
      </p:sp>
      <p:sp>
        <p:nvSpPr>
          <p:cNvPr id="4" name="CasellaDiTesto 3">
            <a:extLst>
              <a:ext uri="{FF2B5EF4-FFF2-40B4-BE49-F238E27FC236}">
                <a16:creationId xmlns:a16="http://schemas.microsoft.com/office/drawing/2014/main" id="{78DA08B9-7E24-D649-BEA5-91B23DDD5F7F}"/>
              </a:ext>
            </a:extLst>
          </p:cNvPr>
          <p:cNvSpPr txBox="1"/>
          <p:nvPr/>
        </p:nvSpPr>
        <p:spPr>
          <a:xfrm>
            <a:off x="594423" y="429320"/>
            <a:ext cx="6772838" cy="2868707"/>
          </a:xfrm>
          <a:prstGeom prst="rect">
            <a:avLst/>
          </a:prstGeom>
          <a:solidFill>
            <a:srgbClr val="0B3367"/>
          </a:solidFill>
        </p:spPr>
        <p:txBody>
          <a:bodyPr wrap="square" rtlCol="0" anchor="ctr" anchorCtr="0">
            <a:noAutofit/>
          </a:bodyPr>
          <a:lstStyle/>
          <a:p>
            <a:pPr algn="ctr"/>
            <a:r>
              <a:rPr lang="it-IT" sz="2400" b="1" dirty="0">
                <a:solidFill>
                  <a:srgbClr val="FED21F"/>
                </a:solidFill>
                <a:latin typeface="Abril Fatface" panose="02000503000000020003" pitchFamily="2" charset="77"/>
              </a:rPr>
              <a:t>Sei abbastanza grande per imparare i primi </a:t>
            </a:r>
            <a:r>
              <a:rPr lang="it-IT" sz="3200" b="1" dirty="0">
                <a:solidFill>
                  <a:srgbClr val="FED21F"/>
                </a:solidFill>
                <a:latin typeface="Dosis" panose="02010503020202060003" pitchFamily="2" charset="77"/>
              </a:rPr>
              <a:t>rudimenti</a:t>
            </a:r>
            <a:r>
              <a:rPr lang="it-IT" sz="2400" b="1" dirty="0">
                <a:solidFill>
                  <a:srgbClr val="FED21F"/>
                </a:solidFill>
                <a:latin typeface="Abril Fatface" panose="02000503000000020003" pitchFamily="2" charset="77"/>
              </a:rPr>
              <a:t> sul </a:t>
            </a:r>
            <a:r>
              <a:rPr lang="it-IT" sz="3200" b="1" dirty="0">
                <a:solidFill>
                  <a:srgbClr val="FED21F"/>
                </a:solidFill>
                <a:latin typeface="Dosis" panose="02010503020202060003" pitchFamily="2" charset="77"/>
              </a:rPr>
              <a:t>denaro</a:t>
            </a:r>
            <a:r>
              <a:rPr lang="it-IT" sz="2400" b="1" dirty="0">
                <a:solidFill>
                  <a:srgbClr val="FED21F"/>
                </a:solidFill>
                <a:latin typeface="Abril Fatface" panose="02000503000000020003" pitchFamily="2" charset="77"/>
              </a:rPr>
              <a:t>.</a:t>
            </a:r>
          </a:p>
          <a:p>
            <a:pPr algn="ctr"/>
            <a:r>
              <a:rPr lang="it-IT" sz="2400" b="1" dirty="0">
                <a:solidFill>
                  <a:srgbClr val="FED21F"/>
                </a:solidFill>
                <a:latin typeface="Abril Fatface" panose="02000503000000020003" pitchFamily="2" charset="77"/>
              </a:rPr>
              <a:t> I tuoi genitori si preoccupano della tua </a:t>
            </a:r>
            <a:r>
              <a:rPr lang="it-IT" sz="2800" b="1" dirty="0">
                <a:solidFill>
                  <a:srgbClr val="FED21F"/>
                </a:solidFill>
                <a:latin typeface="Dosis" panose="02010503020202060003" pitchFamily="2" charset="77"/>
              </a:rPr>
              <a:t>educazione finanziaria</a:t>
            </a:r>
            <a:r>
              <a:rPr lang="it-IT" sz="2400" b="1" dirty="0">
                <a:solidFill>
                  <a:srgbClr val="FED21F"/>
                </a:solidFill>
                <a:latin typeface="Abril Fatface" panose="02000503000000020003" pitchFamily="2" charset="77"/>
              </a:rPr>
              <a:t>, e decidono che nei giorni in cui sarai particolarmente bravo riceverai una </a:t>
            </a:r>
            <a:r>
              <a:rPr lang="it-IT" sz="3200" b="1" dirty="0">
                <a:solidFill>
                  <a:srgbClr val="FED21F"/>
                </a:solidFill>
                <a:latin typeface="Dosis" panose="02010503020202060003" pitchFamily="2" charset="77"/>
              </a:rPr>
              <a:t>paghetta</a:t>
            </a:r>
            <a:r>
              <a:rPr lang="it-IT" sz="2400" b="1" dirty="0">
                <a:solidFill>
                  <a:srgbClr val="FED21F"/>
                </a:solidFill>
                <a:latin typeface="Abril Fatface" panose="02000503000000020003" pitchFamily="2" charset="77"/>
              </a:rPr>
              <a:t>. </a:t>
            </a:r>
          </a:p>
        </p:txBody>
      </p:sp>
      <p:pic>
        <p:nvPicPr>
          <p:cNvPr id="13" name="Elemento grafico 12" descr="Cerchio con freccia destra">
            <a:extLst>
              <a:ext uri="{FF2B5EF4-FFF2-40B4-BE49-F238E27FC236}">
                <a16:creationId xmlns:a16="http://schemas.microsoft.com/office/drawing/2014/main" id="{660F8BDE-4F46-3D44-82F8-D8B7C837B8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8211159" y="571497"/>
            <a:ext cx="914400" cy="914400"/>
          </a:xfrm>
          <a:prstGeom prst="rect">
            <a:avLst/>
          </a:prstGeom>
        </p:spPr>
      </p:pic>
      <p:sp>
        <p:nvSpPr>
          <p:cNvPr id="11" name="CasellaDiTesto 10">
            <a:extLst>
              <a:ext uri="{FF2B5EF4-FFF2-40B4-BE49-F238E27FC236}">
                <a16:creationId xmlns:a16="http://schemas.microsoft.com/office/drawing/2014/main" id="{E82D01F3-689B-BD43-9613-1A055B760855}"/>
              </a:ext>
            </a:extLst>
          </p:cNvPr>
          <p:cNvSpPr txBox="1"/>
          <p:nvPr/>
        </p:nvSpPr>
        <p:spPr>
          <a:xfrm>
            <a:off x="9139847" y="585785"/>
            <a:ext cx="1656742" cy="900111"/>
          </a:xfrm>
          <a:prstGeom prst="rect">
            <a:avLst/>
          </a:prstGeom>
          <a:noFill/>
          <a:ln w="25400" cap="rnd">
            <a:solidFill>
              <a:srgbClr val="0B3367"/>
            </a:solidFill>
            <a:prstDash val="sysDash"/>
          </a:ln>
        </p:spPr>
        <p:txBody>
          <a:bodyPr wrap="square" rtlCol="0" anchor="ctr" anchorCtr="0">
            <a:noAutofit/>
          </a:bodyPr>
          <a:lstStyle/>
          <a:p>
            <a:pPr algn="ctr"/>
            <a:r>
              <a:rPr lang="it-IT" sz="2800" b="1" dirty="0">
                <a:latin typeface="Dosis" panose="02010503020202060003" pitchFamily="2" charset="77"/>
              </a:rPr>
              <a:t>€ 2,00 </a:t>
            </a:r>
          </a:p>
        </p:txBody>
      </p:sp>
      <p:sp>
        <p:nvSpPr>
          <p:cNvPr id="9" name="CasellaDiTesto 8">
            <a:extLst>
              <a:ext uri="{FF2B5EF4-FFF2-40B4-BE49-F238E27FC236}">
                <a16:creationId xmlns:a16="http://schemas.microsoft.com/office/drawing/2014/main" id="{7ED10CC9-79DF-4D43-B3C2-407C7585ECCB}"/>
              </a:ext>
            </a:extLst>
          </p:cNvPr>
          <p:cNvSpPr txBox="1"/>
          <p:nvPr/>
        </p:nvSpPr>
        <p:spPr>
          <a:xfrm>
            <a:off x="1694862" y="3687547"/>
            <a:ext cx="7430697" cy="2144579"/>
          </a:xfrm>
          <a:prstGeom prst="rect">
            <a:avLst/>
          </a:prstGeom>
          <a:solidFill>
            <a:srgbClr val="0B3367"/>
          </a:solidFill>
        </p:spPr>
        <p:txBody>
          <a:bodyPr wrap="square" rtlCol="0" anchor="ctr" anchorCtr="0">
            <a:noAutofit/>
          </a:bodyPr>
          <a:lstStyle/>
          <a:p>
            <a:pPr algn="ctr"/>
            <a:r>
              <a:rPr lang="it-IT" sz="2800" b="1" dirty="0">
                <a:solidFill>
                  <a:srgbClr val="0DEDB0"/>
                </a:solidFill>
                <a:latin typeface="Dosis" panose="02010503020202060003" pitchFamily="2" charset="77"/>
              </a:rPr>
              <a:t>Nulla di eclatante, ma pur sempre qualcosa.</a:t>
            </a:r>
          </a:p>
          <a:p>
            <a:pPr algn="ctr"/>
            <a:r>
              <a:rPr lang="it-IT" sz="2800" b="1" dirty="0">
                <a:solidFill>
                  <a:srgbClr val="0DEDB0"/>
                </a:solidFill>
                <a:latin typeface="Dosis" panose="02010503020202060003" pitchFamily="2" charset="77"/>
              </a:rPr>
              <a:t>Oggi hai svolto tutte le mansioni e ricevi da tua madre la paghetta giornaliera: </a:t>
            </a:r>
          </a:p>
          <a:p>
            <a:pPr algn="ctr"/>
            <a:r>
              <a:rPr lang="it-IT" sz="3600" b="1" dirty="0">
                <a:solidFill>
                  <a:srgbClr val="0DEDB0"/>
                </a:solidFill>
                <a:latin typeface="Abril Fatface" panose="02000503000000020003" pitchFamily="2" charset="77"/>
              </a:rPr>
              <a:t>2 Euro! </a:t>
            </a:r>
            <a:r>
              <a:rPr lang="it-IT" sz="2800" b="1" dirty="0">
                <a:solidFill>
                  <a:srgbClr val="0DEDB0"/>
                </a:solidFill>
                <a:latin typeface="Dosis" panose="02010503020202060003" pitchFamily="2" charset="77"/>
              </a:rPr>
              <a:t>Che fai? </a:t>
            </a:r>
          </a:p>
        </p:txBody>
      </p:sp>
      <p:sp>
        <p:nvSpPr>
          <p:cNvPr id="3" name="CasellaDiTesto 2">
            <a:extLst>
              <a:ext uri="{FF2B5EF4-FFF2-40B4-BE49-F238E27FC236}">
                <a16:creationId xmlns:a16="http://schemas.microsoft.com/office/drawing/2014/main" id="{5D726572-506D-DA4F-B9B6-3F0F12E6FCFE}"/>
              </a:ext>
            </a:extLst>
          </p:cNvPr>
          <p:cNvSpPr txBox="1"/>
          <p:nvPr/>
        </p:nvSpPr>
        <p:spPr>
          <a:xfrm>
            <a:off x="3657600" y="-989045"/>
            <a:ext cx="1003160" cy="369332"/>
          </a:xfrm>
          <a:prstGeom prst="rect">
            <a:avLst/>
          </a:prstGeom>
          <a:solidFill>
            <a:srgbClr val="00902A"/>
          </a:solidFill>
        </p:spPr>
        <p:txBody>
          <a:bodyPr wrap="none" rtlCol="0">
            <a:spAutoFit/>
          </a:bodyPr>
          <a:lstStyle/>
          <a:p>
            <a:r>
              <a:rPr lang="it-IT" dirty="0"/>
              <a:t>Livello 1 </a:t>
            </a:r>
          </a:p>
        </p:txBody>
      </p:sp>
      <p:pic>
        <p:nvPicPr>
          <p:cNvPr id="14" name="Elemento grafico 13" descr="Riproduci">
            <a:hlinkClick r:id="" action="ppaction://hlinkshowjump?jump=nextslide"/>
            <a:extLst>
              <a:ext uri="{FF2B5EF4-FFF2-40B4-BE49-F238E27FC236}">
                <a16:creationId xmlns:a16="http://schemas.microsoft.com/office/drawing/2014/main" id="{D4658A9C-2B37-2F47-857C-5A01F9E621D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68218" y="4688212"/>
            <a:ext cx="1656742" cy="1656742"/>
          </a:xfrm>
          <a:prstGeom prst="rect">
            <a:avLst/>
          </a:prstGeom>
        </p:spPr>
      </p:pic>
      <p:pic>
        <p:nvPicPr>
          <p:cNvPr id="8" name="Immagine 7" descr="Immagine che contiene grafica vettoriale&#10;&#10;Descrizione generata automaticamente">
            <a:extLst>
              <a:ext uri="{FF2B5EF4-FFF2-40B4-BE49-F238E27FC236}">
                <a16:creationId xmlns:a16="http://schemas.microsoft.com/office/drawing/2014/main" id="{99EDC16E-A645-4A5B-9AFD-27008EC17AD4}"/>
              </a:ext>
            </a:extLst>
          </p:cNvPr>
          <p:cNvPicPr>
            <a:picLocks noChangeAspect="1"/>
          </p:cNvPicPr>
          <p:nvPr/>
        </p:nvPicPr>
        <p:blipFill>
          <a:blip r:embed="rId7"/>
          <a:stretch>
            <a:fillRect/>
          </a:stretch>
        </p:blipFill>
        <p:spPr>
          <a:xfrm flipH="1">
            <a:off x="8748358" y="1301273"/>
            <a:ext cx="4022936" cy="3738359"/>
          </a:xfrm>
          <a:prstGeom prst="rect">
            <a:avLst/>
          </a:prstGeom>
        </p:spPr>
      </p:pic>
    </p:spTree>
    <p:extLst>
      <p:ext uri="{BB962C8B-B14F-4D97-AF65-F5344CB8AC3E}">
        <p14:creationId xmlns:p14="http://schemas.microsoft.com/office/powerpoint/2010/main" val="279539202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113D958-1515-AB4E-9158-DE732429E97F}"/>
              </a:ext>
            </a:extLst>
          </p:cNvPr>
          <p:cNvSpPr txBox="1"/>
          <p:nvPr/>
        </p:nvSpPr>
        <p:spPr>
          <a:xfrm>
            <a:off x="979663" y="803861"/>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É ora di tirare le somme…</a:t>
            </a:r>
          </a:p>
        </p:txBody>
      </p:sp>
      <p:sp>
        <p:nvSpPr>
          <p:cNvPr id="3" name="CasellaDiTesto 2">
            <a:extLst>
              <a:ext uri="{FF2B5EF4-FFF2-40B4-BE49-F238E27FC236}">
                <a16:creationId xmlns:a16="http://schemas.microsoft.com/office/drawing/2014/main" id="{BE86E1CD-B8CA-C741-BEAA-D3D7427C2A20}"/>
              </a:ext>
            </a:extLst>
          </p:cNvPr>
          <p:cNvSpPr txBox="1"/>
          <p:nvPr/>
        </p:nvSpPr>
        <p:spPr>
          <a:xfrm>
            <a:off x="2000743" y="1577242"/>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Il tuo punteggio è di…</a:t>
            </a:r>
          </a:p>
        </p:txBody>
      </p:sp>
      <p:sp>
        <p:nvSpPr>
          <p:cNvPr id="4" name="CasellaDiTesto 3">
            <a:extLst>
              <a:ext uri="{FF2B5EF4-FFF2-40B4-BE49-F238E27FC236}">
                <a16:creationId xmlns:a16="http://schemas.microsoft.com/office/drawing/2014/main" id="{DFE162DD-4EBE-C14B-9D93-CDC8D4959AA0}"/>
              </a:ext>
            </a:extLst>
          </p:cNvPr>
          <p:cNvSpPr txBox="1"/>
          <p:nvPr/>
        </p:nvSpPr>
        <p:spPr>
          <a:xfrm>
            <a:off x="5829300" y="1289611"/>
            <a:ext cx="1722121" cy="1143000"/>
          </a:xfrm>
          <a:prstGeom prst="rect">
            <a:avLst/>
          </a:prstGeom>
          <a:solidFill>
            <a:srgbClr val="0B3367"/>
          </a:solidFill>
        </p:spPr>
        <p:txBody>
          <a:bodyPr wrap="square" rtlCol="0" anchor="t" anchorCtr="0">
            <a:noAutofit/>
          </a:bodyPr>
          <a:lstStyle/>
          <a:p>
            <a:pPr algn="ctr"/>
            <a:r>
              <a:rPr lang="it-IT" sz="6600" b="1" dirty="0">
                <a:solidFill>
                  <a:srgbClr val="0DEDB0"/>
                </a:solidFill>
                <a:latin typeface="Dosis" panose="02010503020202060003" pitchFamily="2" charset="77"/>
              </a:rPr>
              <a:t>0 €</a:t>
            </a:r>
          </a:p>
        </p:txBody>
      </p:sp>
      <p:sp>
        <p:nvSpPr>
          <p:cNvPr id="7" name="CasellaDiTesto 6">
            <a:extLst>
              <a:ext uri="{FF2B5EF4-FFF2-40B4-BE49-F238E27FC236}">
                <a16:creationId xmlns:a16="http://schemas.microsoft.com/office/drawing/2014/main" id="{4051E613-C4D8-B84B-9975-96F00C77A7C1}"/>
              </a:ext>
            </a:extLst>
          </p:cNvPr>
          <p:cNvSpPr txBox="1"/>
          <p:nvPr/>
        </p:nvSpPr>
        <p:spPr>
          <a:xfrm>
            <a:off x="674908" y="4848250"/>
            <a:ext cx="9013383" cy="622910"/>
          </a:xfrm>
          <a:prstGeom prst="rect">
            <a:avLst/>
          </a:prstGeom>
          <a:solidFill>
            <a:srgbClr val="0B3367"/>
          </a:solidFill>
        </p:spPr>
        <p:txBody>
          <a:bodyPr wrap="square" rtlCol="0" anchor="t" anchorCtr="0">
            <a:noAutofit/>
          </a:bodyPr>
          <a:lstStyle/>
          <a:p>
            <a:pPr>
              <a:spcAft>
                <a:spcPts val="0"/>
              </a:spcAft>
            </a:pPr>
            <a:r>
              <a:rPr lang="it-IT" sz="3200" b="1" dirty="0">
                <a:solidFill>
                  <a:srgbClr val="0DEDB0"/>
                </a:solidFill>
                <a:latin typeface="Dosis" panose="02010503020202060003" pitchFamily="2" charset="77"/>
                <a:ea typeface="Times New Roman" panose="02020603050405020304" pitchFamily="18" charset="0"/>
                <a:cs typeface="AppleSystemUIFont"/>
              </a:rPr>
              <a:t>Ma non abbiamo ancora finito qui, </a:t>
            </a:r>
            <a:r>
              <a:rPr lang="it-IT" sz="3200" b="1" dirty="0">
                <a:solidFill>
                  <a:srgbClr val="FF0000"/>
                </a:solidFill>
                <a:latin typeface="Dosis" panose="02010503020202060003" pitchFamily="2" charset="77"/>
                <a:ea typeface="Times New Roman" panose="02020603050405020304" pitchFamily="18" charset="0"/>
                <a:cs typeface="AppleSystemUIFont"/>
              </a:rPr>
              <a:t>proseguiamo!</a:t>
            </a:r>
            <a:endParaRPr lang="it-IT" sz="2800" b="1" dirty="0">
              <a:solidFill>
                <a:srgbClr val="FF0000"/>
              </a:solidFill>
              <a:latin typeface="Dosis" panose="02010503020202060003" pitchFamily="2" charset="77"/>
              <a:ea typeface="Times New Roman" panose="02020603050405020304" pitchFamily="18" charset="0"/>
            </a:endParaRPr>
          </a:p>
        </p:txBody>
      </p:sp>
      <p:sp>
        <p:nvSpPr>
          <p:cNvPr id="5" name="Titolo 4">
            <a:extLst>
              <a:ext uri="{FF2B5EF4-FFF2-40B4-BE49-F238E27FC236}">
                <a16:creationId xmlns:a16="http://schemas.microsoft.com/office/drawing/2014/main" id="{F60E19B0-FC4F-394D-B2B4-FA3851807B79}"/>
              </a:ext>
            </a:extLst>
          </p:cNvPr>
          <p:cNvSpPr>
            <a:spLocks noGrp="1"/>
          </p:cNvSpPr>
          <p:nvPr>
            <p:ph type="title" idx="4294967295"/>
          </p:nvPr>
        </p:nvSpPr>
        <p:spPr>
          <a:xfrm>
            <a:off x="674908" y="-1745676"/>
            <a:ext cx="10515600" cy="1325563"/>
          </a:xfrm>
        </p:spPr>
        <p:txBody>
          <a:bodyPr/>
          <a:lstStyle/>
          <a:p>
            <a:r>
              <a:rPr lang="it-IT" dirty="0"/>
              <a:t>slide risultati 1A2B3A4B</a:t>
            </a:r>
          </a:p>
        </p:txBody>
      </p:sp>
      <p:sp>
        <p:nvSpPr>
          <p:cNvPr id="9" name="CasellaDiTesto 8">
            <a:extLst>
              <a:ext uri="{FF2B5EF4-FFF2-40B4-BE49-F238E27FC236}">
                <a16:creationId xmlns:a16="http://schemas.microsoft.com/office/drawing/2014/main" id="{38F6B6AD-F34C-2F43-A5B9-F97F8CF972FF}"/>
              </a:ext>
            </a:extLst>
          </p:cNvPr>
          <p:cNvSpPr txBox="1"/>
          <p:nvPr/>
        </p:nvSpPr>
        <p:spPr>
          <a:xfrm>
            <a:off x="674908" y="2595574"/>
            <a:ext cx="8693028" cy="2117445"/>
          </a:xfrm>
          <a:prstGeom prst="rect">
            <a:avLst/>
          </a:prstGeom>
          <a:solidFill>
            <a:srgbClr val="0B3367"/>
          </a:solidFill>
        </p:spPr>
        <p:txBody>
          <a:bodyPr wrap="square" rtlCol="0" anchor="t" anchorCtr="0">
            <a:noAutofit/>
          </a:bodyPr>
          <a:lstStyle/>
          <a:p>
            <a:pPr lvl="0" algn="ctr"/>
            <a:r>
              <a:rPr lang="it-IT" sz="2400" b="1" dirty="0">
                <a:solidFill>
                  <a:srgbClr val="0DEDB0"/>
                </a:solidFill>
                <a:latin typeface="Dosis" panose="02010503020202060003" pitchFamily="2" charset="77"/>
              </a:rPr>
              <a:t>Beh siamo ritornati alla cifra di partenza, non un grosso salto in avanti dopo una ventina di anni di vita…</a:t>
            </a:r>
          </a:p>
          <a:p>
            <a:pPr algn="ctr"/>
            <a:r>
              <a:rPr lang="it-IT" sz="2400" b="1" dirty="0">
                <a:solidFill>
                  <a:srgbClr val="0DEDB0"/>
                </a:solidFill>
                <a:latin typeface="Dosis" panose="02010503020202060003" pitchFamily="2" charset="77"/>
              </a:rPr>
              <a:t>Dovresti assolutamente visitare il sito </a:t>
            </a:r>
            <a:r>
              <a:rPr lang="it-IT" sz="3200" b="1" dirty="0">
                <a:solidFill>
                  <a:srgbClr val="0DEDB0"/>
                </a:solidFill>
                <a:latin typeface="Dosis" panose="02010503020202060003" pitchFamily="2" charset="77"/>
              </a:rPr>
              <a:t>http://</a:t>
            </a:r>
            <a:r>
              <a:rPr lang="it-IT" sz="3200" b="1" dirty="0" err="1">
                <a:solidFill>
                  <a:srgbClr val="0DEDB0"/>
                </a:solidFill>
                <a:latin typeface="Dosis" panose="02010503020202060003" pitchFamily="2" charset="77"/>
              </a:rPr>
              <a:t>www.quellocheconta.gov.it</a:t>
            </a:r>
            <a:r>
              <a:rPr lang="it-IT" sz="3200" b="1" dirty="0">
                <a:solidFill>
                  <a:srgbClr val="0DEDB0"/>
                </a:solidFill>
                <a:latin typeface="Dosis" panose="02010503020202060003" pitchFamily="2" charset="77"/>
              </a:rPr>
              <a:t>/</a:t>
            </a:r>
            <a:r>
              <a:rPr lang="it-IT" sz="3200" b="1" dirty="0" err="1">
                <a:solidFill>
                  <a:srgbClr val="0DEDB0"/>
                </a:solidFill>
                <a:latin typeface="Dosis" panose="02010503020202060003" pitchFamily="2" charset="77"/>
              </a:rPr>
              <a:t>it</a:t>
            </a:r>
            <a:r>
              <a:rPr lang="it-IT" sz="3200" b="1" dirty="0">
                <a:solidFill>
                  <a:srgbClr val="0DEDB0"/>
                </a:solidFill>
                <a:latin typeface="Dosis" panose="02010503020202060003" pitchFamily="2" charset="77"/>
              </a:rPr>
              <a:t>/</a:t>
            </a:r>
            <a:endParaRPr lang="it-IT" sz="2800" b="1" dirty="0">
              <a:solidFill>
                <a:srgbClr val="0DEDB0"/>
              </a:solidFill>
              <a:latin typeface="Dosis" panose="02010503020202060003" pitchFamily="2" charset="77"/>
            </a:endParaRPr>
          </a:p>
          <a:p>
            <a:pPr algn="ctr"/>
            <a:r>
              <a:rPr lang="it-IT" sz="2400" b="1" dirty="0">
                <a:solidFill>
                  <a:srgbClr val="0DEDB0"/>
                </a:solidFill>
                <a:latin typeface="Dosis" panose="02010503020202060003" pitchFamily="2" charset="77"/>
              </a:rPr>
              <a:t> per acquisire questi concetti di base. Dopo di che, ritenta il gioco!</a:t>
            </a:r>
          </a:p>
        </p:txBody>
      </p:sp>
      <p:pic>
        <p:nvPicPr>
          <p:cNvPr id="10" name="Elemento grafico 9" descr="Riproduci">
            <a:hlinkClick r:id="rId4" action="ppaction://hlinksldjump"/>
            <a:extLst>
              <a:ext uri="{FF2B5EF4-FFF2-40B4-BE49-F238E27FC236}">
                <a16:creationId xmlns:a16="http://schemas.microsoft.com/office/drawing/2014/main" id="{1007FD4E-C7C2-A74D-8E1E-5ED9F9D6D42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71839" y="5319054"/>
            <a:ext cx="1135324" cy="1135324"/>
          </a:xfrm>
          <a:prstGeom prst="rect">
            <a:avLst/>
          </a:prstGeom>
        </p:spPr>
      </p:pic>
      <p:pic>
        <p:nvPicPr>
          <p:cNvPr id="11" name="Immagine 10">
            <a:extLst>
              <a:ext uri="{FF2B5EF4-FFF2-40B4-BE49-F238E27FC236}">
                <a16:creationId xmlns:a16="http://schemas.microsoft.com/office/drawing/2014/main" id="{4B282E61-3A76-4B50-81B3-641D898F9A42}"/>
              </a:ext>
            </a:extLst>
          </p:cNvPr>
          <p:cNvPicPr>
            <a:picLocks noChangeAspect="1"/>
          </p:cNvPicPr>
          <p:nvPr/>
        </p:nvPicPr>
        <p:blipFill>
          <a:blip r:embed="rId7"/>
          <a:stretch>
            <a:fillRect/>
          </a:stretch>
        </p:blipFill>
        <p:spPr>
          <a:xfrm>
            <a:off x="7011879" y="-685773"/>
            <a:ext cx="6156933" cy="6156933"/>
          </a:xfrm>
          <a:prstGeom prst="rect">
            <a:avLst/>
          </a:prstGeom>
        </p:spPr>
      </p:pic>
    </p:spTree>
    <p:extLst>
      <p:ext uri="{BB962C8B-B14F-4D97-AF65-F5344CB8AC3E}">
        <p14:creationId xmlns:p14="http://schemas.microsoft.com/office/powerpoint/2010/main" val="151188585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113D958-1515-AB4E-9158-DE732429E97F}"/>
              </a:ext>
            </a:extLst>
          </p:cNvPr>
          <p:cNvSpPr txBox="1"/>
          <p:nvPr/>
        </p:nvSpPr>
        <p:spPr>
          <a:xfrm>
            <a:off x="979663" y="803861"/>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É ora di tirare le somme…</a:t>
            </a:r>
          </a:p>
        </p:txBody>
      </p:sp>
      <p:sp>
        <p:nvSpPr>
          <p:cNvPr id="3" name="CasellaDiTesto 2">
            <a:extLst>
              <a:ext uri="{FF2B5EF4-FFF2-40B4-BE49-F238E27FC236}">
                <a16:creationId xmlns:a16="http://schemas.microsoft.com/office/drawing/2014/main" id="{BE86E1CD-B8CA-C741-BEAA-D3D7427C2A20}"/>
              </a:ext>
            </a:extLst>
          </p:cNvPr>
          <p:cNvSpPr txBox="1"/>
          <p:nvPr/>
        </p:nvSpPr>
        <p:spPr>
          <a:xfrm>
            <a:off x="2000743" y="1577242"/>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Il tuo punteggio è di…</a:t>
            </a:r>
          </a:p>
        </p:txBody>
      </p:sp>
      <p:sp>
        <p:nvSpPr>
          <p:cNvPr id="4" name="CasellaDiTesto 3">
            <a:extLst>
              <a:ext uri="{FF2B5EF4-FFF2-40B4-BE49-F238E27FC236}">
                <a16:creationId xmlns:a16="http://schemas.microsoft.com/office/drawing/2014/main" id="{DFE162DD-4EBE-C14B-9D93-CDC8D4959AA0}"/>
              </a:ext>
            </a:extLst>
          </p:cNvPr>
          <p:cNvSpPr txBox="1"/>
          <p:nvPr/>
        </p:nvSpPr>
        <p:spPr>
          <a:xfrm>
            <a:off x="5829300" y="1289611"/>
            <a:ext cx="1722121" cy="1143000"/>
          </a:xfrm>
          <a:prstGeom prst="rect">
            <a:avLst/>
          </a:prstGeom>
          <a:solidFill>
            <a:srgbClr val="0B3367"/>
          </a:solidFill>
        </p:spPr>
        <p:txBody>
          <a:bodyPr wrap="square" rtlCol="0" anchor="t" anchorCtr="0">
            <a:noAutofit/>
          </a:bodyPr>
          <a:lstStyle/>
          <a:p>
            <a:pPr algn="ctr"/>
            <a:r>
              <a:rPr lang="it-IT" sz="6600" b="1" dirty="0">
                <a:solidFill>
                  <a:srgbClr val="0DEDB0"/>
                </a:solidFill>
                <a:latin typeface="Dosis" panose="02010503020202060003" pitchFamily="2" charset="77"/>
              </a:rPr>
              <a:t>0 €</a:t>
            </a:r>
          </a:p>
        </p:txBody>
      </p:sp>
      <p:sp>
        <p:nvSpPr>
          <p:cNvPr id="7" name="CasellaDiTesto 6">
            <a:extLst>
              <a:ext uri="{FF2B5EF4-FFF2-40B4-BE49-F238E27FC236}">
                <a16:creationId xmlns:a16="http://schemas.microsoft.com/office/drawing/2014/main" id="{4051E613-C4D8-B84B-9975-96F00C77A7C1}"/>
              </a:ext>
            </a:extLst>
          </p:cNvPr>
          <p:cNvSpPr txBox="1"/>
          <p:nvPr/>
        </p:nvSpPr>
        <p:spPr>
          <a:xfrm>
            <a:off x="674908" y="4848250"/>
            <a:ext cx="9013383" cy="622910"/>
          </a:xfrm>
          <a:prstGeom prst="rect">
            <a:avLst/>
          </a:prstGeom>
          <a:solidFill>
            <a:srgbClr val="0B3367"/>
          </a:solidFill>
        </p:spPr>
        <p:txBody>
          <a:bodyPr wrap="square" rtlCol="0" anchor="t" anchorCtr="0">
            <a:noAutofit/>
          </a:bodyPr>
          <a:lstStyle/>
          <a:p>
            <a:pPr>
              <a:spcAft>
                <a:spcPts val="0"/>
              </a:spcAft>
            </a:pPr>
            <a:r>
              <a:rPr lang="it-IT" sz="3200" b="1" dirty="0">
                <a:solidFill>
                  <a:srgbClr val="0DEDB0"/>
                </a:solidFill>
                <a:latin typeface="Dosis" panose="02010503020202060003" pitchFamily="2" charset="77"/>
                <a:ea typeface="Times New Roman" panose="02020603050405020304" pitchFamily="18" charset="0"/>
                <a:cs typeface="AppleSystemUIFont"/>
              </a:rPr>
              <a:t>Ma non abbiamo ancora finito qui, </a:t>
            </a:r>
            <a:r>
              <a:rPr lang="it-IT" sz="3200" b="1" dirty="0">
                <a:solidFill>
                  <a:srgbClr val="FF0000"/>
                </a:solidFill>
                <a:latin typeface="Dosis" panose="02010503020202060003" pitchFamily="2" charset="77"/>
                <a:ea typeface="Times New Roman" panose="02020603050405020304" pitchFamily="18" charset="0"/>
                <a:cs typeface="AppleSystemUIFont"/>
              </a:rPr>
              <a:t>proseguiamo!</a:t>
            </a:r>
            <a:endParaRPr lang="it-IT" sz="2800" b="1" dirty="0">
              <a:solidFill>
                <a:srgbClr val="FF0000"/>
              </a:solidFill>
              <a:latin typeface="Dosis" panose="02010503020202060003" pitchFamily="2" charset="77"/>
              <a:ea typeface="Times New Roman" panose="02020603050405020304" pitchFamily="18" charset="0"/>
            </a:endParaRPr>
          </a:p>
        </p:txBody>
      </p:sp>
      <p:sp>
        <p:nvSpPr>
          <p:cNvPr id="5" name="Titolo 4">
            <a:extLst>
              <a:ext uri="{FF2B5EF4-FFF2-40B4-BE49-F238E27FC236}">
                <a16:creationId xmlns:a16="http://schemas.microsoft.com/office/drawing/2014/main" id="{BCF3D0AD-0983-8946-84ED-E1DC16806114}"/>
              </a:ext>
            </a:extLst>
          </p:cNvPr>
          <p:cNvSpPr>
            <a:spLocks noGrp="1"/>
          </p:cNvSpPr>
          <p:nvPr>
            <p:ph type="title" idx="4294967295"/>
          </p:nvPr>
        </p:nvSpPr>
        <p:spPr>
          <a:xfrm>
            <a:off x="723901" y="-2116818"/>
            <a:ext cx="10515600" cy="1325563"/>
          </a:xfrm>
        </p:spPr>
        <p:txBody>
          <a:bodyPr/>
          <a:lstStyle/>
          <a:p>
            <a:r>
              <a:rPr lang="it-IT" dirty="0"/>
              <a:t>slide risultati 1A2C3A4A</a:t>
            </a:r>
          </a:p>
        </p:txBody>
      </p:sp>
      <p:sp>
        <p:nvSpPr>
          <p:cNvPr id="9" name="CasellaDiTesto 8">
            <a:extLst>
              <a:ext uri="{FF2B5EF4-FFF2-40B4-BE49-F238E27FC236}">
                <a16:creationId xmlns:a16="http://schemas.microsoft.com/office/drawing/2014/main" id="{DE0BD9A4-F448-4E4F-B575-85143C744E24}"/>
              </a:ext>
            </a:extLst>
          </p:cNvPr>
          <p:cNvSpPr txBox="1"/>
          <p:nvPr/>
        </p:nvSpPr>
        <p:spPr>
          <a:xfrm>
            <a:off x="674908" y="2595574"/>
            <a:ext cx="8693028" cy="2117445"/>
          </a:xfrm>
          <a:prstGeom prst="rect">
            <a:avLst/>
          </a:prstGeom>
          <a:solidFill>
            <a:srgbClr val="0B3367"/>
          </a:solidFill>
        </p:spPr>
        <p:txBody>
          <a:bodyPr wrap="square" rtlCol="0" anchor="t" anchorCtr="0">
            <a:noAutofit/>
          </a:bodyPr>
          <a:lstStyle/>
          <a:p>
            <a:pPr lvl="0" algn="ctr"/>
            <a:r>
              <a:rPr lang="it-IT" sz="2400" b="1" dirty="0">
                <a:solidFill>
                  <a:srgbClr val="0DEDB0"/>
                </a:solidFill>
                <a:latin typeface="Dosis" panose="02010503020202060003" pitchFamily="2" charset="77"/>
              </a:rPr>
              <a:t>Beh siamo ritornati alla cifra di partenza, non un grosso salto in avanti dopo una ventina di anni di vita…</a:t>
            </a:r>
          </a:p>
          <a:p>
            <a:pPr algn="ctr"/>
            <a:r>
              <a:rPr lang="it-IT" sz="2400" b="1" dirty="0">
                <a:solidFill>
                  <a:srgbClr val="0DEDB0"/>
                </a:solidFill>
                <a:latin typeface="Dosis" panose="02010503020202060003" pitchFamily="2" charset="77"/>
              </a:rPr>
              <a:t>Dovresti assolutamente visitare il sito </a:t>
            </a:r>
            <a:r>
              <a:rPr lang="it-IT" sz="3200" b="1" dirty="0">
                <a:solidFill>
                  <a:srgbClr val="0DEDB0"/>
                </a:solidFill>
                <a:latin typeface="Dosis" panose="02010503020202060003" pitchFamily="2" charset="77"/>
              </a:rPr>
              <a:t>http://</a:t>
            </a:r>
            <a:r>
              <a:rPr lang="it-IT" sz="3200" b="1" dirty="0" err="1">
                <a:solidFill>
                  <a:srgbClr val="0DEDB0"/>
                </a:solidFill>
                <a:latin typeface="Dosis" panose="02010503020202060003" pitchFamily="2" charset="77"/>
              </a:rPr>
              <a:t>www.quellocheconta.gov.it</a:t>
            </a:r>
            <a:r>
              <a:rPr lang="it-IT" sz="3200" b="1" dirty="0">
                <a:solidFill>
                  <a:srgbClr val="0DEDB0"/>
                </a:solidFill>
                <a:latin typeface="Dosis" panose="02010503020202060003" pitchFamily="2" charset="77"/>
              </a:rPr>
              <a:t>/</a:t>
            </a:r>
            <a:r>
              <a:rPr lang="it-IT" sz="3200" b="1" dirty="0" err="1">
                <a:solidFill>
                  <a:srgbClr val="0DEDB0"/>
                </a:solidFill>
                <a:latin typeface="Dosis" panose="02010503020202060003" pitchFamily="2" charset="77"/>
              </a:rPr>
              <a:t>it</a:t>
            </a:r>
            <a:r>
              <a:rPr lang="it-IT" sz="3200" b="1" dirty="0">
                <a:solidFill>
                  <a:srgbClr val="0DEDB0"/>
                </a:solidFill>
                <a:latin typeface="Dosis" panose="02010503020202060003" pitchFamily="2" charset="77"/>
              </a:rPr>
              <a:t>/</a:t>
            </a:r>
            <a:endParaRPr lang="it-IT" sz="2800" b="1" dirty="0">
              <a:solidFill>
                <a:srgbClr val="0DEDB0"/>
              </a:solidFill>
              <a:latin typeface="Dosis" panose="02010503020202060003" pitchFamily="2" charset="77"/>
            </a:endParaRPr>
          </a:p>
          <a:p>
            <a:pPr algn="ctr"/>
            <a:r>
              <a:rPr lang="it-IT" sz="2400" b="1" dirty="0">
                <a:solidFill>
                  <a:srgbClr val="0DEDB0"/>
                </a:solidFill>
                <a:latin typeface="Dosis" panose="02010503020202060003" pitchFamily="2" charset="77"/>
              </a:rPr>
              <a:t> per acquisire questi concetti di base. Dopo di che, ritenta il gioco!</a:t>
            </a:r>
          </a:p>
        </p:txBody>
      </p:sp>
      <p:pic>
        <p:nvPicPr>
          <p:cNvPr id="10" name="Elemento grafico 9" descr="Riproduci">
            <a:hlinkClick r:id="rId4" action="ppaction://hlinksldjump"/>
            <a:extLst>
              <a:ext uri="{FF2B5EF4-FFF2-40B4-BE49-F238E27FC236}">
                <a16:creationId xmlns:a16="http://schemas.microsoft.com/office/drawing/2014/main" id="{A62DE9B1-B6ED-2543-8BCA-9F631FDC6FE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71839" y="5319054"/>
            <a:ext cx="1135324" cy="1135324"/>
          </a:xfrm>
          <a:prstGeom prst="rect">
            <a:avLst/>
          </a:prstGeom>
        </p:spPr>
      </p:pic>
      <p:pic>
        <p:nvPicPr>
          <p:cNvPr id="11" name="Immagine 10">
            <a:extLst>
              <a:ext uri="{FF2B5EF4-FFF2-40B4-BE49-F238E27FC236}">
                <a16:creationId xmlns:a16="http://schemas.microsoft.com/office/drawing/2014/main" id="{546441A4-9E1C-4E1C-87EB-584D79A34CA0}"/>
              </a:ext>
            </a:extLst>
          </p:cNvPr>
          <p:cNvPicPr>
            <a:picLocks noChangeAspect="1"/>
          </p:cNvPicPr>
          <p:nvPr/>
        </p:nvPicPr>
        <p:blipFill>
          <a:blip r:embed="rId7"/>
          <a:stretch>
            <a:fillRect/>
          </a:stretch>
        </p:blipFill>
        <p:spPr>
          <a:xfrm>
            <a:off x="7011879" y="-685773"/>
            <a:ext cx="6156933" cy="6156933"/>
          </a:xfrm>
          <a:prstGeom prst="rect">
            <a:avLst/>
          </a:prstGeom>
        </p:spPr>
      </p:pic>
    </p:spTree>
    <p:extLst>
      <p:ext uri="{BB962C8B-B14F-4D97-AF65-F5344CB8AC3E}">
        <p14:creationId xmlns:p14="http://schemas.microsoft.com/office/powerpoint/2010/main" val="53551919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113D958-1515-AB4E-9158-DE732429E97F}"/>
              </a:ext>
            </a:extLst>
          </p:cNvPr>
          <p:cNvSpPr txBox="1"/>
          <p:nvPr/>
        </p:nvSpPr>
        <p:spPr>
          <a:xfrm>
            <a:off x="979663" y="803861"/>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É ora di tirare le somme…</a:t>
            </a:r>
          </a:p>
        </p:txBody>
      </p:sp>
      <p:sp>
        <p:nvSpPr>
          <p:cNvPr id="3" name="CasellaDiTesto 2">
            <a:extLst>
              <a:ext uri="{FF2B5EF4-FFF2-40B4-BE49-F238E27FC236}">
                <a16:creationId xmlns:a16="http://schemas.microsoft.com/office/drawing/2014/main" id="{BE86E1CD-B8CA-C741-BEAA-D3D7427C2A20}"/>
              </a:ext>
            </a:extLst>
          </p:cNvPr>
          <p:cNvSpPr txBox="1"/>
          <p:nvPr/>
        </p:nvSpPr>
        <p:spPr>
          <a:xfrm>
            <a:off x="2000743" y="1577242"/>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Il tuo punteggio è di…</a:t>
            </a:r>
          </a:p>
        </p:txBody>
      </p:sp>
      <p:sp>
        <p:nvSpPr>
          <p:cNvPr id="4" name="CasellaDiTesto 3">
            <a:extLst>
              <a:ext uri="{FF2B5EF4-FFF2-40B4-BE49-F238E27FC236}">
                <a16:creationId xmlns:a16="http://schemas.microsoft.com/office/drawing/2014/main" id="{DFE162DD-4EBE-C14B-9D93-CDC8D4959AA0}"/>
              </a:ext>
            </a:extLst>
          </p:cNvPr>
          <p:cNvSpPr txBox="1"/>
          <p:nvPr/>
        </p:nvSpPr>
        <p:spPr>
          <a:xfrm>
            <a:off x="5829300" y="1289611"/>
            <a:ext cx="1722121" cy="1143000"/>
          </a:xfrm>
          <a:prstGeom prst="rect">
            <a:avLst/>
          </a:prstGeom>
          <a:solidFill>
            <a:srgbClr val="0B3367"/>
          </a:solidFill>
        </p:spPr>
        <p:txBody>
          <a:bodyPr wrap="square" rtlCol="0" anchor="t" anchorCtr="0">
            <a:noAutofit/>
          </a:bodyPr>
          <a:lstStyle/>
          <a:p>
            <a:pPr algn="ctr"/>
            <a:r>
              <a:rPr lang="it-IT" sz="6600" b="1" dirty="0">
                <a:solidFill>
                  <a:srgbClr val="0DEDB0"/>
                </a:solidFill>
                <a:latin typeface="Dosis" panose="02010503020202060003" pitchFamily="2" charset="77"/>
              </a:rPr>
              <a:t>0 €</a:t>
            </a:r>
          </a:p>
        </p:txBody>
      </p:sp>
      <p:sp>
        <p:nvSpPr>
          <p:cNvPr id="7" name="CasellaDiTesto 6">
            <a:extLst>
              <a:ext uri="{FF2B5EF4-FFF2-40B4-BE49-F238E27FC236}">
                <a16:creationId xmlns:a16="http://schemas.microsoft.com/office/drawing/2014/main" id="{4051E613-C4D8-B84B-9975-96F00C77A7C1}"/>
              </a:ext>
            </a:extLst>
          </p:cNvPr>
          <p:cNvSpPr txBox="1"/>
          <p:nvPr/>
        </p:nvSpPr>
        <p:spPr>
          <a:xfrm>
            <a:off x="674908" y="4848250"/>
            <a:ext cx="9013383" cy="622910"/>
          </a:xfrm>
          <a:prstGeom prst="rect">
            <a:avLst/>
          </a:prstGeom>
          <a:solidFill>
            <a:srgbClr val="0B3367"/>
          </a:solidFill>
        </p:spPr>
        <p:txBody>
          <a:bodyPr wrap="square" rtlCol="0" anchor="t" anchorCtr="0">
            <a:noAutofit/>
          </a:bodyPr>
          <a:lstStyle/>
          <a:p>
            <a:pPr>
              <a:spcAft>
                <a:spcPts val="0"/>
              </a:spcAft>
            </a:pPr>
            <a:r>
              <a:rPr lang="it-IT" sz="3200" b="1" dirty="0">
                <a:solidFill>
                  <a:srgbClr val="0DEDB0"/>
                </a:solidFill>
                <a:latin typeface="Dosis" panose="02010503020202060003" pitchFamily="2" charset="77"/>
                <a:ea typeface="Times New Roman" panose="02020603050405020304" pitchFamily="18" charset="0"/>
                <a:cs typeface="AppleSystemUIFont"/>
              </a:rPr>
              <a:t>Ma non abbiamo ancora finito qui, </a:t>
            </a:r>
            <a:r>
              <a:rPr lang="it-IT" sz="3200" b="1" dirty="0">
                <a:solidFill>
                  <a:srgbClr val="FF0000"/>
                </a:solidFill>
                <a:latin typeface="Dosis" panose="02010503020202060003" pitchFamily="2" charset="77"/>
                <a:ea typeface="Times New Roman" panose="02020603050405020304" pitchFamily="18" charset="0"/>
                <a:cs typeface="AppleSystemUIFont"/>
              </a:rPr>
              <a:t>proseguiamo!</a:t>
            </a:r>
            <a:endParaRPr lang="it-IT" sz="2800" b="1" dirty="0">
              <a:solidFill>
                <a:srgbClr val="FF0000"/>
              </a:solidFill>
              <a:latin typeface="Dosis" panose="02010503020202060003" pitchFamily="2" charset="77"/>
              <a:ea typeface="Times New Roman" panose="02020603050405020304" pitchFamily="18" charset="0"/>
            </a:endParaRPr>
          </a:p>
        </p:txBody>
      </p:sp>
      <p:sp>
        <p:nvSpPr>
          <p:cNvPr id="5" name="Titolo 4">
            <a:extLst>
              <a:ext uri="{FF2B5EF4-FFF2-40B4-BE49-F238E27FC236}">
                <a16:creationId xmlns:a16="http://schemas.microsoft.com/office/drawing/2014/main" id="{94BEC0D5-7B49-8245-B0CE-128AA3720E1F}"/>
              </a:ext>
            </a:extLst>
          </p:cNvPr>
          <p:cNvSpPr>
            <a:spLocks noGrp="1"/>
          </p:cNvSpPr>
          <p:nvPr>
            <p:ph type="title" idx="4294967295"/>
          </p:nvPr>
        </p:nvSpPr>
        <p:spPr>
          <a:xfrm>
            <a:off x="838200" y="-1914232"/>
            <a:ext cx="10515600" cy="1325563"/>
          </a:xfrm>
        </p:spPr>
        <p:txBody>
          <a:bodyPr/>
          <a:lstStyle/>
          <a:p>
            <a:r>
              <a:rPr lang="it-IT" sz="4400" kern="1200" dirty="0">
                <a:solidFill>
                  <a:srgbClr val="000000"/>
                </a:solidFill>
                <a:effectLst/>
                <a:latin typeface="Calibri Light" panose="020F0302020204030204" pitchFamily="34" charset="0"/>
                <a:ea typeface="+mj-ea"/>
                <a:cs typeface="+mj-cs"/>
              </a:rPr>
              <a:t>slide risultati 1A2C3A4B</a:t>
            </a:r>
            <a:r>
              <a:rPr lang="it-IT" dirty="0"/>
              <a:t> </a:t>
            </a:r>
          </a:p>
        </p:txBody>
      </p:sp>
      <p:sp>
        <p:nvSpPr>
          <p:cNvPr id="9" name="CasellaDiTesto 8">
            <a:extLst>
              <a:ext uri="{FF2B5EF4-FFF2-40B4-BE49-F238E27FC236}">
                <a16:creationId xmlns:a16="http://schemas.microsoft.com/office/drawing/2014/main" id="{008B7BB5-105D-364D-A670-2D440ADF35C7}"/>
              </a:ext>
            </a:extLst>
          </p:cNvPr>
          <p:cNvSpPr txBox="1"/>
          <p:nvPr/>
        </p:nvSpPr>
        <p:spPr>
          <a:xfrm>
            <a:off x="674908" y="2595574"/>
            <a:ext cx="8693028" cy="2117445"/>
          </a:xfrm>
          <a:prstGeom prst="rect">
            <a:avLst/>
          </a:prstGeom>
          <a:solidFill>
            <a:srgbClr val="0B3367"/>
          </a:solidFill>
        </p:spPr>
        <p:txBody>
          <a:bodyPr wrap="square" rtlCol="0" anchor="t" anchorCtr="0">
            <a:noAutofit/>
          </a:bodyPr>
          <a:lstStyle/>
          <a:p>
            <a:pPr lvl="0" algn="ctr"/>
            <a:r>
              <a:rPr lang="it-IT" sz="2400" b="1" dirty="0">
                <a:solidFill>
                  <a:srgbClr val="0DEDB0"/>
                </a:solidFill>
                <a:latin typeface="Dosis" panose="02010503020202060003" pitchFamily="2" charset="77"/>
              </a:rPr>
              <a:t>Beh siamo ritornati alla cifra di partenza, non un grosso salto in avanti dopo una ventina di anni di vita…</a:t>
            </a:r>
          </a:p>
          <a:p>
            <a:pPr algn="ctr"/>
            <a:r>
              <a:rPr lang="it-IT" sz="2400" b="1" dirty="0">
                <a:solidFill>
                  <a:srgbClr val="0DEDB0"/>
                </a:solidFill>
                <a:latin typeface="Dosis" panose="02010503020202060003" pitchFamily="2" charset="77"/>
              </a:rPr>
              <a:t>Dovresti assolutamente visitare il sito </a:t>
            </a:r>
            <a:r>
              <a:rPr lang="it-IT" sz="3200" b="1" dirty="0">
                <a:solidFill>
                  <a:srgbClr val="0DEDB0"/>
                </a:solidFill>
                <a:latin typeface="Dosis" panose="02010503020202060003" pitchFamily="2" charset="77"/>
              </a:rPr>
              <a:t>http://</a:t>
            </a:r>
            <a:r>
              <a:rPr lang="it-IT" sz="3200" b="1" dirty="0" err="1">
                <a:solidFill>
                  <a:srgbClr val="0DEDB0"/>
                </a:solidFill>
                <a:latin typeface="Dosis" panose="02010503020202060003" pitchFamily="2" charset="77"/>
              </a:rPr>
              <a:t>www.quellocheconta.gov.it</a:t>
            </a:r>
            <a:r>
              <a:rPr lang="it-IT" sz="3200" b="1" dirty="0">
                <a:solidFill>
                  <a:srgbClr val="0DEDB0"/>
                </a:solidFill>
                <a:latin typeface="Dosis" panose="02010503020202060003" pitchFamily="2" charset="77"/>
              </a:rPr>
              <a:t>/</a:t>
            </a:r>
            <a:r>
              <a:rPr lang="it-IT" sz="3200" b="1" dirty="0" err="1">
                <a:solidFill>
                  <a:srgbClr val="0DEDB0"/>
                </a:solidFill>
                <a:latin typeface="Dosis" panose="02010503020202060003" pitchFamily="2" charset="77"/>
              </a:rPr>
              <a:t>it</a:t>
            </a:r>
            <a:r>
              <a:rPr lang="it-IT" sz="3200" b="1" dirty="0">
                <a:solidFill>
                  <a:srgbClr val="0DEDB0"/>
                </a:solidFill>
                <a:latin typeface="Dosis" panose="02010503020202060003" pitchFamily="2" charset="77"/>
              </a:rPr>
              <a:t>/</a:t>
            </a:r>
            <a:endParaRPr lang="it-IT" sz="2800" b="1" dirty="0">
              <a:solidFill>
                <a:srgbClr val="0DEDB0"/>
              </a:solidFill>
              <a:latin typeface="Dosis" panose="02010503020202060003" pitchFamily="2" charset="77"/>
            </a:endParaRPr>
          </a:p>
          <a:p>
            <a:pPr algn="ctr"/>
            <a:r>
              <a:rPr lang="it-IT" sz="2400" b="1" dirty="0">
                <a:solidFill>
                  <a:srgbClr val="0DEDB0"/>
                </a:solidFill>
                <a:latin typeface="Dosis" panose="02010503020202060003" pitchFamily="2" charset="77"/>
              </a:rPr>
              <a:t> per acquisire questi concetti di base. Dopo di che, ritenta il gioco!</a:t>
            </a:r>
          </a:p>
        </p:txBody>
      </p:sp>
      <p:pic>
        <p:nvPicPr>
          <p:cNvPr id="10" name="Elemento grafico 9" descr="Riproduci">
            <a:hlinkClick r:id="rId4" action="ppaction://hlinksldjump"/>
            <a:extLst>
              <a:ext uri="{FF2B5EF4-FFF2-40B4-BE49-F238E27FC236}">
                <a16:creationId xmlns:a16="http://schemas.microsoft.com/office/drawing/2014/main" id="{E01723E5-DCEF-0A4B-A6FC-DDDD9E261F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71839" y="5319054"/>
            <a:ext cx="1135324" cy="1135324"/>
          </a:xfrm>
          <a:prstGeom prst="rect">
            <a:avLst/>
          </a:prstGeom>
        </p:spPr>
      </p:pic>
      <p:pic>
        <p:nvPicPr>
          <p:cNvPr id="11" name="Immagine 10">
            <a:extLst>
              <a:ext uri="{FF2B5EF4-FFF2-40B4-BE49-F238E27FC236}">
                <a16:creationId xmlns:a16="http://schemas.microsoft.com/office/drawing/2014/main" id="{30D3027C-8D8F-4D4D-8CF0-EEEFA5CDD54A}"/>
              </a:ext>
            </a:extLst>
          </p:cNvPr>
          <p:cNvPicPr>
            <a:picLocks noChangeAspect="1"/>
          </p:cNvPicPr>
          <p:nvPr/>
        </p:nvPicPr>
        <p:blipFill>
          <a:blip r:embed="rId7"/>
          <a:stretch>
            <a:fillRect/>
          </a:stretch>
        </p:blipFill>
        <p:spPr>
          <a:xfrm>
            <a:off x="7011879" y="-685773"/>
            <a:ext cx="6156933" cy="6156933"/>
          </a:xfrm>
          <a:prstGeom prst="rect">
            <a:avLst/>
          </a:prstGeom>
        </p:spPr>
      </p:pic>
    </p:spTree>
    <p:extLst>
      <p:ext uri="{BB962C8B-B14F-4D97-AF65-F5344CB8AC3E}">
        <p14:creationId xmlns:p14="http://schemas.microsoft.com/office/powerpoint/2010/main" val="194402884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113D958-1515-AB4E-9158-DE732429E97F}"/>
              </a:ext>
            </a:extLst>
          </p:cNvPr>
          <p:cNvSpPr txBox="1"/>
          <p:nvPr/>
        </p:nvSpPr>
        <p:spPr>
          <a:xfrm>
            <a:off x="979663" y="803861"/>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É ora di tirare le somme…</a:t>
            </a:r>
          </a:p>
        </p:txBody>
      </p:sp>
      <p:sp>
        <p:nvSpPr>
          <p:cNvPr id="3" name="CasellaDiTesto 2">
            <a:extLst>
              <a:ext uri="{FF2B5EF4-FFF2-40B4-BE49-F238E27FC236}">
                <a16:creationId xmlns:a16="http://schemas.microsoft.com/office/drawing/2014/main" id="{BE86E1CD-B8CA-C741-BEAA-D3D7427C2A20}"/>
              </a:ext>
            </a:extLst>
          </p:cNvPr>
          <p:cNvSpPr txBox="1"/>
          <p:nvPr/>
        </p:nvSpPr>
        <p:spPr>
          <a:xfrm>
            <a:off x="2000743" y="1577242"/>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Il tuo punteggio è di…</a:t>
            </a:r>
          </a:p>
        </p:txBody>
      </p:sp>
      <p:sp>
        <p:nvSpPr>
          <p:cNvPr id="4" name="CasellaDiTesto 3">
            <a:extLst>
              <a:ext uri="{FF2B5EF4-FFF2-40B4-BE49-F238E27FC236}">
                <a16:creationId xmlns:a16="http://schemas.microsoft.com/office/drawing/2014/main" id="{DFE162DD-4EBE-C14B-9D93-CDC8D4959AA0}"/>
              </a:ext>
            </a:extLst>
          </p:cNvPr>
          <p:cNvSpPr txBox="1"/>
          <p:nvPr/>
        </p:nvSpPr>
        <p:spPr>
          <a:xfrm>
            <a:off x="5829300" y="1289611"/>
            <a:ext cx="1722121" cy="1143000"/>
          </a:xfrm>
          <a:prstGeom prst="rect">
            <a:avLst/>
          </a:prstGeom>
          <a:solidFill>
            <a:srgbClr val="0B3367"/>
          </a:solidFill>
        </p:spPr>
        <p:txBody>
          <a:bodyPr wrap="square" rtlCol="0" anchor="t" anchorCtr="0">
            <a:noAutofit/>
          </a:bodyPr>
          <a:lstStyle/>
          <a:p>
            <a:pPr algn="ctr"/>
            <a:r>
              <a:rPr lang="it-IT" sz="6600" b="1" dirty="0">
                <a:solidFill>
                  <a:srgbClr val="0DEDB0"/>
                </a:solidFill>
                <a:latin typeface="Dosis" panose="02010503020202060003" pitchFamily="2" charset="77"/>
              </a:rPr>
              <a:t>0 €</a:t>
            </a:r>
          </a:p>
        </p:txBody>
      </p:sp>
      <p:sp>
        <p:nvSpPr>
          <p:cNvPr id="7" name="CasellaDiTesto 6">
            <a:extLst>
              <a:ext uri="{FF2B5EF4-FFF2-40B4-BE49-F238E27FC236}">
                <a16:creationId xmlns:a16="http://schemas.microsoft.com/office/drawing/2014/main" id="{4051E613-C4D8-B84B-9975-96F00C77A7C1}"/>
              </a:ext>
            </a:extLst>
          </p:cNvPr>
          <p:cNvSpPr txBox="1"/>
          <p:nvPr/>
        </p:nvSpPr>
        <p:spPr>
          <a:xfrm>
            <a:off x="674908" y="4848250"/>
            <a:ext cx="9013383" cy="622910"/>
          </a:xfrm>
          <a:prstGeom prst="rect">
            <a:avLst/>
          </a:prstGeom>
          <a:solidFill>
            <a:srgbClr val="0B3367"/>
          </a:solidFill>
        </p:spPr>
        <p:txBody>
          <a:bodyPr wrap="square" rtlCol="0" anchor="t" anchorCtr="0">
            <a:noAutofit/>
          </a:bodyPr>
          <a:lstStyle/>
          <a:p>
            <a:pPr>
              <a:spcAft>
                <a:spcPts val="0"/>
              </a:spcAft>
            </a:pPr>
            <a:r>
              <a:rPr lang="it-IT" sz="3200" b="1" dirty="0">
                <a:solidFill>
                  <a:srgbClr val="0DEDB0"/>
                </a:solidFill>
                <a:latin typeface="Dosis" panose="02010503020202060003" pitchFamily="2" charset="77"/>
                <a:ea typeface="Times New Roman" panose="02020603050405020304" pitchFamily="18" charset="0"/>
                <a:cs typeface="AppleSystemUIFont"/>
              </a:rPr>
              <a:t>Ma non abbiamo ancora finito qui, </a:t>
            </a:r>
            <a:r>
              <a:rPr lang="it-IT" sz="3200" b="1" dirty="0">
                <a:solidFill>
                  <a:srgbClr val="FF0000"/>
                </a:solidFill>
                <a:latin typeface="Dosis" panose="02010503020202060003" pitchFamily="2" charset="77"/>
                <a:ea typeface="Times New Roman" panose="02020603050405020304" pitchFamily="18" charset="0"/>
                <a:cs typeface="AppleSystemUIFont"/>
              </a:rPr>
              <a:t>proseguiamo!</a:t>
            </a:r>
            <a:endParaRPr lang="it-IT" sz="2800" b="1" dirty="0">
              <a:solidFill>
                <a:srgbClr val="FF0000"/>
              </a:solidFill>
              <a:latin typeface="Dosis" panose="02010503020202060003" pitchFamily="2" charset="77"/>
              <a:ea typeface="Times New Roman" panose="02020603050405020304" pitchFamily="18" charset="0"/>
            </a:endParaRPr>
          </a:p>
        </p:txBody>
      </p:sp>
      <p:sp>
        <p:nvSpPr>
          <p:cNvPr id="5" name="Titolo 4">
            <a:extLst>
              <a:ext uri="{FF2B5EF4-FFF2-40B4-BE49-F238E27FC236}">
                <a16:creationId xmlns:a16="http://schemas.microsoft.com/office/drawing/2014/main" id="{C9203938-B8C7-FA46-AD22-61672BC3F235}"/>
              </a:ext>
            </a:extLst>
          </p:cNvPr>
          <p:cNvSpPr>
            <a:spLocks noGrp="1"/>
          </p:cNvSpPr>
          <p:nvPr>
            <p:ph type="title" idx="4294967295"/>
          </p:nvPr>
        </p:nvSpPr>
        <p:spPr>
          <a:xfrm>
            <a:off x="838200" y="-1880748"/>
            <a:ext cx="10515600" cy="1325563"/>
          </a:xfrm>
        </p:spPr>
        <p:txBody>
          <a:bodyPr/>
          <a:lstStyle/>
          <a:p>
            <a:r>
              <a:rPr lang="it-IT" sz="4400" kern="1200" dirty="0">
                <a:solidFill>
                  <a:srgbClr val="000000"/>
                </a:solidFill>
                <a:effectLst/>
                <a:latin typeface="Calibri Light" panose="020F0302020204030204" pitchFamily="34" charset="0"/>
                <a:ea typeface="+mj-ea"/>
                <a:cs typeface="+mj-cs"/>
              </a:rPr>
              <a:t>slide risultati 1B2A3A4A</a:t>
            </a:r>
            <a:r>
              <a:rPr lang="it-IT" dirty="0"/>
              <a:t> </a:t>
            </a:r>
          </a:p>
        </p:txBody>
      </p:sp>
      <p:sp>
        <p:nvSpPr>
          <p:cNvPr id="9" name="CasellaDiTesto 8">
            <a:extLst>
              <a:ext uri="{FF2B5EF4-FFF2-40B4-BE49-F238E27FC236}">
                <a16:creationId xmlns:a16="http://schemas.microsoft.com/office/drawing/2014/main" id="{2A5F3380-80F1-F14A-A284-41DE37DE855D}"/>
              </a:ext>
            </a:extLst>
          </p:cNvPr>
          <p:cNvSpPr txBox="1"/>
          <p:nvPr/>
        </p:nvSpPr>
        <p:spPr>
          <a:xfrm>
            <a:off x="674908" y="2595574"/>
            <a:ext cx="8693028" cy="2117445"/>
          </a:xfrm>
          <a:prstGeom prst="rect">
            <a:avLst/>
          </a:prstGeom>
          <a:solidFill>
            <a:srgbClr val="0B3367"/>
          </a:solidFill>
        </p:spPr>
        <p:txBody>
          <a:bodyPr wrap="square" rtlCol="0" anchor="t" anchorCtr="0">
            <a:noAutofit/>
          </a:bodyPr>
          <a:lstStyle/>
          <a:p>
            <a:pPr lvl="0" algn="ctr"/>
            <a:r>
              <a:rPr lang="it-IT" sz="2400" b="1" dirty="0">
                <a:solidFill>
                  <a:srgbClr val="0DEDB0"/>
                </a:solidFill>
                <a:latin typeface="Dosis" panose="02010503020202060003" pitchFamily="2" charset="77"/>
              </a:rPr>
              <a:t>Beh siamo ritornati alla cifra di partenza, non un grosso salto in avanti dopo una ventina di anni di vita…</a:t>
            </a:r>
          </a:p>
          <a:p>
            <a:pPr algn="ctr"/>
            <a:r>
              <a:rPr lang="it-IT" sz="2400" b="1" dirty="0">
                <a:solidFill>
                  <a:srgbClr val="0DEDB0"/>
                </a:solidFill>
                <a:latin typeface="Dosis" panose="02010503020202060003" pitchFamily="2" charset="77"/>
              </a:rPr>
              <a:t>Dovresti assolutamente visitare il sito </a:t>
            </a:r>
            <a:r>
              <a:rPr lang="it-IT" sz="3200" b="1" dirty="0">
                <a:solidFill>
                  <a:srgbClr val="0DEDB0"/>
                </a:solidFill>
                <a:latin typeface="Dosis" panose="02010503020202060003" pitchFamily="2" charset="77"/>
              </a:rPr>
              <a:t>http://</a:t>
            </a:r>
            <a:r>
              <a:rPr lang="it-IT" sz="3200" b="1" dirty="0" err="1">
                <a:solidFill>
                  <a:srgbClr val="0DEDB0"/>
                </a:solidFill>
                <a:latin typeface="Dosis" panose="02010503020202060003" pitchFamily="2" charset="77"/>
              </a:rPr>
              <a:t>www.quellocheconta.gov.it</a:t>
            </a:r>
            <a:r>
              <a:rPr lang="it-IT" sz="3200" b="1" dirty="0">
                <a:solidFill>
                  <a:srgbClr val="0DEDB0"/>
                </a:solidFill>
                <a:latin typeface="Dosis" panose="02010503020202060003" pitchFamily="2" charset="77"/>
              </a:rPr>
              <a:t>/</a:t>
            </a:r>
            <a:r>
              <a:rPr lang="it-IT" sz="3200" b="1" dirty="0" err="1">
                <a:solidFill>
                  <a:srgbClr val="0DEDB0"/>
                </a:solidFill>
                <a:latin typeface="Dosis" panose="02010503020202060003" pitchFamily="2" charset="77"/>
              </a:rPr>
              <a:t>it</a:t>
            </a:r>
            <a:r>
              <a:rPr lang="it-IT" sz="3200" b="1" dirty="0">
                <a:solidFill>
                  <a:srgbClr val="0DEDB0"/>
                </a:solidFill>
                <a:latin typeface="Dosis" panose="02010503020202060003" pitchFamily="2" charset="77"/>
              </a:rPr>
              <a:t>/</a:t>
            </a:r>
            <a:endParaRPr lang="it-IT" sz="2800" b="1" dirty="0">
              <a:solidFill>
                <a:srgbClr val="0DEDB0"/>
              </a:solidFill>
              <a:latin typeface="Dosis" panose="02010503020202060003" pitchFamily="2" charset="77"/>
            </a:endParaRPr>
          </a:p>
          <a:p>
            <a:pPr algn="ctr"/>
            <a:r>
              <a:rPr lang="it-IT" sz="2400" b="1" dirty="0">
                <a:solidFill>
                  <a:srgbClr val="0DEDB0"/>
                </a:solidFill>
                <a:latin typeface="Dosis" panose="02010503020202060003" pitchFamily="2" charset="77"/>
              </a:rPr>
              <a:t> per acquisire questi concetti di base. Dopo di che, ritenta il gioco!</a:t>
            </a:r>
          </a:p>
        </p:txBody>
      </p:sp>
      <p:pic>
        <p:nvPicPr>
          <p:cNvPr id="10" name="Elemento grafico 9" descr="Riproduci">
            <a:hlinkClick r:id="rId4" action="ppaction://hlinksldjump"/>
            <a:extLst>
              <a:ext uri="{FF2B5EF4-FFF2-40B4-BE49-F238E27FC236}">
                <a16:creationId xmlns:a16="http://schemas.microsoft.com/office/drawing/2014/main" id="{9599C5B7-AFFE-A743-9FC0-39CB419234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71839" y="5319054"/>
            <a:ext cx="1135324" cy="1135324"/>
          </a:xfrm>
          <a:prstGeom prst="rect">
            <a:avLst/>
          </a:prstGeom>
        </p:spPr>
      </p:pic>
      <p:pic>
        <p:nvPicPr>
          <p:cNvPr id="11" name="Immagine 10">
            <a:extLst>
              <a:ext uri="{FF2B5EF4-FFF2-40B4-BE49-F238E27FC236}">
                <a16:creationId xmlns:a16="http://schemas.microsoft.com/office/drawing/2014/main" id="{EE18D604-567A-4F37-92BD-EF123ECEB077}"/>
              </a:ext>
            </a:extLst>
          </p:cNvPr>
          <p:cNvPicPr>
            <a:picLocks noChangeAspect="1"/>
          </p:cNvPicPr>
          <p:nvPr/>
        </p:nvPicPr>
        <p:blipFill>
          <a:blip r:embed="rId7"/>
          <a:stretch>
            <a:fillRect/>
          </a:stretch>
        </p:blipFill>
        <p:spPr>
          <a:xfrm>
            <a:off x="7011879" y="-685773"/>
            <a:ext cx="6156933" cy="6156933"/>
          </a:xfrm>
          <a:prstGeom prst="rect">
            <a:avLst/>
          </a:prstGeom>
        </p:spPr>
      </p:pic>
    </p:spTree>
    <p:extLst>
      <p:ext uri="{BB962C8B-B14F-4D97-AF65-F5344CB8AC3E}">
        <p14:creationId xmlns:p14="http://schemas.microsoft.com/office/powerpoint/2010/main" val="28289141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113D958-1515-AB4E-9158-DE732429E97F}"/>
              </a:ext>
            </a:extLst>
          </p:cNvPr>
          <p:cNvSpPr txBox="1"/>
          <p:nvPr/>
        </p:nvSpPr>
        <p:spPr>
          <a:xfrm>
            <a:off x="979663" y="803861"/>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É ora di tirare le somme…</a:t>
            </a:r>
          </a:p>
        </p:txBody>
      </p:sp>
      <p:sp>
        <p:nvSpPr>
          <p:cNvPr id="3" name="CasellaDiTesto 2">
            <a:extLst>
              <a:ext uri="{FF2B5EF4-FFF2-40B4-BE49-F238E27FC236}">
                <a16:creationId xmlns:a16="http://schemas.microsoft.com/office/drawing/2014/main" id="{BE86E1CD-B8CA-C741-BEAA-D3D7427C2A20}"/>
              </a:ext>
            </a:extLst>
          </p:cNvPr>
          <p:cNvSpPr txBox="1"/>
          <p:nvPr/>
        </p:nvSpPr>
        <p:spPr>
          <a:xfrm>
            <a:off x="2000743" y="1577242"/>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Il tuo punteggio è di…</a:t>
            </a:r>
          </a:p>
        </p:txBody>
      </p:sp>
      <p:sp>
        <p:nvSpPr>
          <p:cNvPr id="4" name="CasellaDiTesto 3">
            <a:extLst>
              <a:ext uri="{FF2B5EF4-FFF2-40B4-BE49-F238E27FC236}">
                <a16:creationId xmlns:a16="http://schemas.microsoft.com/office/drawing/2014/main" id="{DFE162DD-4EBE-C14B-9D93-CDC8D4959AA0}"/>
              </a:ext>
            </a:extLst>
          </p:cNvPr>
          <p:cNvSpPr txBox="1"/>
          <p:nvPr/>
        </p:nvSpPr>
        <p:spPr>
          <a:xfrm>
            <a:off x="5829300" y="1289611"/>
            <a:ext cx="1722121" cy="1143000"/>
          </a:xfrm>
          <a:prstGeom prst="rect">
            <a:avLst/>
          </a:prstGeom>
          <a:solidFill>
            <a:srgbClr val="0B3367"/>
          </a:solidFill>
        </p:spPr>
        <p:txBody>
          <a:bodyPr wrap="square" rtlCol="0" anchor="t" anchorCtr="0">
            <a:noAutofit/>
          </a:bodyPr>
          <a:lstStyle/>
          <a:p>
            <a:pPr algn="ctr"/>
            <a:r>
              <a:rPr lang="it-IT" sz="6600" b="1" dirty="0">
                <a:solidFill>
                  <a:srgbClr val="0DEDB0"/>
                </a:solidFill>
                <a:latin typeface="Dosis" panose="02010503020202060003" pitchFamily="2" charset="77"/>
              </a:rPr>
              <a:t>0 €</a:t>
            </a:r>
          </a:p>
        </p:txBody>
      </p:sp>
      <p:sp>
        <p:nvSpPr>
          <p:cNvPr id="7" name="CasellaDiTesto 6">
            <a:extLst>
              <a:ext uri="{FF2B5EF4-FFF2-40B4-BE49-F238E27FC236}">
                <a16:creationId xmlns:a16="http://schemas.microsoft.com/office/drawing/2014/main" id="{4051E613-C4D8-B84B-9975-96F00C77A7C1}"/>
              </a:ext>
            </a:extLst>
          </p:cNvPr>
          <p:cNvSpPr txBox="1"/>
          <p:nvPr/>
        </p:nvSpPr>
        <p:spPr>
          <a:xfrm>
            <a:off x="674908" y="4848250"/>
            <a:ext cx="9013383" cy="622910"/>
          </a:xfrm>
          <a:prstGeom prst="rect">
            <a:avLst/>
          </a:prstGeom>
          <a:solidFill>
            <a:srgbClr val="0B3367"/>
          </a:solidFill>
        </p:spPr>
        <p:txBody>
          <a:bodyPr wrap="square" rtlCol="0" anchor="t" anchorCtr="0">
            <a:noAutofit/>
          </a:bodyPr>
          <a:lstStyle/>
          <a:p>
            <a:pPr>
              <a:spcAft>
                <a:spcPts val="0"/>
              </a:spcAft>
            </a:pPr>
            <a:r>
              <a:rPr lang="it-IT" sz="3200" b="1" dirty="0">
                <a:solidFill>
                  <a:srgbClr val="0DEDB0"/>
                </a:solidFill>
                <a:latin typeface="Dosis" panose="02010503020202060003" pitchFamily="2" charset="77"/>
                <a:ea typeface="Times New Roman" panose="02020603050405020304" pitchFamily="18" charset="0"/>
                <a:cs typeface="AppleSystemUIFont"/>
              </a:rPr>
              <a:t>Ma non abbiamo ancora finito qui, </a:t>
            </a:r>
            <a:r>
              <a:rPr lang="it-IT" sz="3200" b="1" dirty="0">
                <a:solidFill>
                  <a:srgbClr val="FF0000"/>
                </a:solidFill>
                <a:latin typeface="Dosis" panose="02010503020202060003" pitchFamily="2" charset="77"/>
                <a:ea typeface="Times New Roman" panose="02020603050405020304" pitchFamily="18" charset="0"/>
                <a:cs typeface="AppleSystemUIFont"/>
              </a:rPr>
              <a:t>proseguiamo!</a:t>
            </a:r>
            <a:endParaRPr lang="it-IT" sz="2800" b="1" dirty="0">
              <a:solidFill>
                <a:srgbClr val="FF0000"/>
              </a:solidFill>
              <a:latin typeface="Dosis" panose="02010503020202060003" pitchFamily="2" charset="77"/>
              <a:ea typeface="Times New Roman" panose="02020603050405020304" pitchFamily="18" charset="0"/>
            </a:endParaRPr>
          </a:p>
        </p:txBody>
      </p:sp>
      <p:sp>
        <p:nvSpPr>
          <p:cNvPr id="5" name="Titolo 4">
            <a:extLst>
              <a:ext uri="{FF2B5EF4-FFF2-40B4-BE49-F238E27FC236}">
                <a16:creationId xmlns:a16="http://schemas.microsoft.com/office/drawing/2014/main" id="{30FA896E-07F4-7840-80E5-B8AC8DFF0E3D}"/>
              </a:ext>
            </a:extLst>
          </p:cNvPr>
          <p:cNvSpPr>
            <a:spLocks noGrp="1"/>
          </p:cNvSpPr>
          <p:nvPr>
            <p:ph type="title" idx="4294967295"/>
          </p:nvPr>
        </p:nvSpPr>
        <p:spPr>
          <a:xfrm>
            <a:off x="838200" y="-1837181"/>
            <a:ext cx="10515600" cy="1325563"/>
          </a:xfrm>
        </p:spPr>
        <p:txBody>
          <a:bodyPr/>
          <a:lstStyle/>
          <a:p>
            <a:r>
              <a:rPr lang="it-IT" sz="4400" kern="1200" dirty="0">
                <a:solidFill>
                  <a:srgbClr val="000000"/>
                </a:solidFill>
                <a:effectLst/>
                <a:latin typeface="Calibri Light" panose="020F0302020204030204" pitchFamily="34" charset="0"/>
                <a:ea typeface="+mj-ea"/>
                <a:cs typeface="+mj-cs"/>
              </a:rPr>
              <a:t>slide risultati 1B2A3A4B</a:t>
            </a:r>
            <a:r>
              <a:rPr lang="it-IT" dirty="0"/>
              <a:t> </a:t>
            </a:r>
          </a:p>
        </p:txBody>
      </p:sp>
      <p:sp>
        <p:nvSpPr>
          <p:cNvPr id="9" name="CasellaDiTesto 8">
            <a:extLst>
              <a:ext uri="{FF2B5EF4-FFF2-40B4-BE49-F238E27FC236}">
                <a16:creationId xmlns:a16="http://schemas.microsoft.com/office/drawing/2014/main" id="{61FFB207-35EB-6248-BFD6-369150069DE8}"/>
              </a:ext>
            </a:extLst>
          </p:cNvPr>
          <p:cNvSpPr txBox="1"/>
          <p:nvPr/>
        </p:nvSpPr>
        <p:spPr>
          <a:xfrm>
            <a:off x="674908" y="2595574"/>
            <a:ext cx="8693028" cy="2117445"/>
          </a:xfrm>
          <a:prstGeom prst="rect">
            <a:avLst/>
          </a:prstGeom>
          <a:solidFill>
            <a:srgbClr val="0B3367"/>
          </a:solidFill>
        </p:spPr>
        <p:txBody>
          <a:bodyPr wrap="square" rtlCol="0" anchor="t" anchorCtr="0">
            <a:noAutofit/>
          </a:bodyPr>
          <a:lstStyle/>
          <a:p>
            <a:pPr lvl="0" algn="ctr"/>
            <a:r>
              <a:rPr lang="it-IT" sz="2400" b="1" dirty="0">
                <a:solidFill>
                  <a:srgbClr val="0DEDB0"/>
                </a:solidFill>
                <a:latin typeface="Dosis" panose="02010503020202060003" pitchFamily="2" charset="77"/>
              </a:rPr>
              <a:t>Beh siamo ritornati alla cifra di partenza, non un grosso salto in avanti dopo una ventina di anni di vita…</a:t>
            </a:r>
          </a:p>
          <a:p>
            <a:pPr algn="ctr"/>
            <a:r>
              <a:rPr lang="it-IT" sz="2400" b="1" dirty="0">
                <a:solidFill>
                  <a:srgbClr val="0DEDB0"/>
                </a:solidFill>
                <a:latin typeface="Dosis" panose="02010503020202060003" pitchFamily="2" charset="77"/>
              </a:rPr>
              <a:t>Dovresti assolutamente visitare il sito </a:t>
            </a:r>
            <a:r>
              <a:rPr lang="it-IT" sz="3200" b="1" dirty="0">
                <a:solidFill>
                  <a:srgbClr val="0DEDB0"/>
                </a:solidFill>
                <a:latin typeface="Dosis" panose="02010503020202060003" pitchFamily="2" charset="77"/>
              </a:rPr>
              <a:t>http://</a:t>
            </a:r>
            <a:r>
              <a:rPr lang="it-IT" sz="3200" b="1" dirty="0" err="1">
                <a:solidFill>
                  <a:srgbClr val="0DEDB0"/>
                </a:solidFill>
                <a:latin typeface="Dosis" panose="02010503020202060003" pitchFamily="2" charset="77"/>
              </a:rPr>
              <a:t>www.quellocheconta.gov.it</a:t>
            </a:r>
            <a:r>
              <a:rPr lang="it-IT" sz="3200" b="1" dirty="0">
                <a:solidFill>
                  <a:srgbClr val="0DEDB0"/>
                </a:solidFill>
                <a:latin typeface="Dosis" panose="02010503020202060003" pitchFamily="2" charset="77"/>
              </a:rPr>
              <a:t>/</a:t>
            </a:r>
            <a:r>
              <a:rPr lang="it-IT" sz="3200" b="1" dirty="0" err="1">
                <a:solidFill>
                  <a:srgbClr val="0DEDB0"/>
                </a:solidFill>
                <a:latin typeface="Dosis" panose="02010503020202060003" pitchFamily="2" charset="77"/>
              </a:rPr>
              <a:t>it</a:t>
            </a:r>
            <a:r>
              <a:rPr lang="it-IT" sz="3200" b="1" dirty="0">
                <a:solidFill>
                  <a:srgbClr val="0DEDB0"/>
                </a:solidFill>
                <a:latin typeface="Dosis" panose="02010503020202060003" pitchFamily="2" charset="77"/>
              </a:rPr>
              <a:t>/</a:t>
            </a:r>
            <a:endParaRPr lang="it-IT" sz="2800" b="1" dirty="0">
              <a:solidFill>
                <a:srgbClr val="0DEDB0"/>
              </a:solidFill>
              <a:latin typeface="Dosis" panose="02010503020202060003" pitchFamily="2" charset="77"/>
            </a:endParaRPr>
          </a:p>
          <a:p>
            <a:pPr algn="ctr"/>
            <a:r>
              <a:rPr lang="it-IT" sz="2400" b="1" dirty="0">
                <a:solidFill>
                  <a:srgbClr val="0DEDB0"/>
                </a:solidFill>
                <a:latin typeface="Dosis" panose="02010503020202060003" pitchFamily="2" charset="77"/>
              </a:rPr>
              <a:t> per acquisire questi concetti di base. Dopo di che, ritenta il gioco!</a:t>
            </a:r>
          </a:p>
        </p:txBody>
      </p:sp>
      <p:pic>
        <p:nvPicPr>
          <p:cNvPr id="10" name="Elemento grafico 9" descr="Riproduci">
            <a:hlinkClick r:id="rId4" action="ppaction://hlinksldjump"/>
            <a:extLst>
              <a:ext uri="{FF2B5EF4-FFF2-40B4-BE49-F238E27FC236}">
                <a16:creationId xmlns:a16="http://schemas.microsoft.com/office/drawing/2014/main" id="{B28DE338-B62A-9345-BA4A-863C25E3BB8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71839" y="5319054"/>
            <a:ext cx="1135324" cy="1135324"/>
          </a:xfrm>
          <a:prstGeom prst="rect">
            <a:avLst/>
          </a:prstGeom>
        </p:spPr>
      </p:pic>
      <p:pic>
        <p:nvPicPr>
          <p:cNvPr id="11" name="Immagine 10">
            <a:extLst>
              <a:ext uri="{FF2B5EF4-FFF2-40B4-BE49-F238E27FC236}">
                <a16:creationId xmlns:a16="http://schemas.microsoft.com/office/drawing/2014/main" id="{B34BBEDC-8501-4EC6-BCBF-A2436154A42A}"/>
              </a:ext>
            </a:extLst>
          </p:cNvPr>
          <p:cNvPicPr>
            <a:picLocks noChangeAspect="1"/>
          </p:cNvPicPr>
          <p:nvPr/>
        </p:nvPicPr>
        <p:blipFill>
          <a:blip r:embed="rId7"/>
          <a:stretch>
            <a:fillRect/>
          </a:stretch>
        </p:blipFill>
        <p:spPr>
          <a:xfrm>
            <a:off x="7011879" y="-685773"/>
            <a:ext cx="6156933" cy="6156933"/>
          </a:xfrm>
          <a:prstGeom prst="rect">
            <a:avLst/>
          </a:prstGeom>
        </p:spPr>
      </p:pic>
    </p:spTree>
    <p:extLst>
      <p:ext uri="{BB962C8B-B14F-4D97-AF65-F5344CB8AC3E}">
        <p14:creationId xmlns:p14="http://schemas.microsoft.com/office/powerpoint/2010/main" val="189998267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113D958-1515-AB4E-9158-DE732429E97F}"/>
              </a:ext>
            </a:extLst>
          </p:cNvPr>
          <p:cNvSpPr txBox="1"/>
          <p:nvPr/>
        </p:nvSpPr>
        <p:spPr>
          <a:xfrm>
            <a:off x="979663" y="803861"/>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É ora di tirare le somme…</a:t>
            </a:r>
          </a:p>
        </p:txBody>
      </p:sp>
      <p:sp>
        <p:nvSpPr>
          <p:cNvPr id="3" name="CasellaDiTesto 2">
            <a:extLst>
              <a:ext uri="{FF2B5EF4-FFF2-40B4-BE49-F238E27FC236}">
                <a16:creationId xmlns:a16="http://schemas.microsoft.com/office/drawing/2014/main" id="{BE86E1CD-B8CA-C741-BEAA-D3D7427C2A20}"/>
              </a:ext>
            </a:extLst>
          </p:cNvPr>
          <p:cNvSpPr txBox="1"/>
          <p:nvPr/>
        </p:nvSpPr>
        <p:spPr>
          <a:xfrm>
            <a:off x="2000743" y="1577242"/>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Il tuo punteggio è di…</a:t>
            </a:r>
          </a:p>
        </p:txBody>
      </p:sp>
      <p:sp>
        <p:nvSpPr>
          <p:cNvPr id="4" name="CasellaDiTesto 3">
            <a:extLst>
              <a:ext uri="{FF2B5EF4-FFF2-40B4-BE49-F238E27FC236}">
                <a16:creationId xmlns:a16="http://schemas.microsoft.com/office/drawing/2014/main" id="{DFE162DD-4EBE-C14B-9D93-CDC8D4959AA0}"/>
              </a:ext>
            </a:extLst>
          </p:cNvPr>
          <p:cNvSpPr txBox="1"/>
          <p:nvPr/>
        </p:nvSpPr>
        <p:spPr>
          <a:xfrm>
            <a:off x="5829300" y="1289611"/>
            <a:ext cx="1722121" cy="1143000"/>
          </a:xfrm>
          <a:prstGeom prst="rect">
            <a:avLst/>
          </a:prstGeom>
          <a:solidFill>
            <a:srgbClr val="0B3367"/>
          </a:solidFill>
        </p:spPr>
        <p:txBody>
          <a:bodyPr wrap="square" rtlCol="0" anchor="t" anchorCtr="0">
            <a:noAutofit/>
          </a:bodyPr>
          <a:lstStyle/>
          <a:p>
            <a:pPr algn="ctr"/>
            <a:r>
              <a:rPr lang="it-IT" sz="6600" b="1" dirty="0">
                <a:solidFill>
                  <a:srgbClr val="0DEDB0"/>
                </a:solidFill>
                <a:latin typeface="Dosis" panose="02010503020202060003" pitchFamily="2" charset="77"/>
              </a:rPr>
              <a:t>0 €</a:t>
            </a:r>
          </a:p>
        </p:txBody>
      </p:sp>
      <p:sp>
        <p:nvSpPr>
          <p:cNvPr id="7" name="CasellaDiTesto 6">
            <a:extLst>
              <a:ext uri="{FF2B5EF4-FFF2-40B4-BE49-F238E27FC236}">
                <a16:creationId xmlns:a16="http://schemas.microsoft.com/office/drawing/2014/main" id="{4051E613-C4D8-B84B-9975-96F00C77A7C1}"/>
              </a:ext>
            </a:extLst>
          </p:cNvPr>
          <p:cNvSpPr txBox="1"/>
          <p:nvPr/>
        </p:nvSpPr>
        <p:spPr>
          <a:xfrm>
            <a:off x="674908" y="4848250"/>
            <a:ext cx="9013383" cy="622910"/>
          </a:xfrm>
          <a:prstGeom prst="rect">
            <a:avLst/>
          </a:prstGeom>
          <a:solidFill>
            <a:srgbClr val="0B3367"/>
          </a:solidFill>
        </p:spPr>
        <p:txBody>
          <a:bodyPr wrap="square" rtlCol="0" anchor="t" anchorCtr="0">
            <a:noAutofit/>
          </a:bodyPr>
          <a:lstStyle/>
          <a:p>
            <a:pPr>
              <a:spcAft>
                <a:spcPts val="0"/>
              </a:spcAft>
            </a:pPr>
            <a:r>
              <a:rPr lang="it-IT" sz="3200" b="1" dirty="0">
                <a:solidFill>
                  <a:srgbClr val="0DEDB0"/>
                </a:solidFill>
                <a:latin typeface="Dosis" panose="02010503020202060003" pitchFamily="2" charset="77"/>
                <a:ea typeface="Times New Roman" panose="02020603050405020304" pitchFamily="18" charset="0"/>
                <a:cs typeface="AppleSystemUIFont"/>
              </a:rPr>
              <a:t>Ma non abbiamo ancora finito qui, </a:t>
            </a:r>
            <a:r>
              <a:rPr lang="it-IT" sz="3200" b="1" dirty="0">
                <a:solidFill>
                  <a:srgbClr val="FF0000"/>
                </a:solidFill>
                <a:latin typeface="Dosis" panose="02010503020202060003" pitchFamily="2" charset="77"/>
                <a:ea typeface="Times New Roman" panose="02020603050405020304" pitchFamily="18" charset="0"/>
                <a:cs typeface="AppleSystemUIFont"/>
              </a:rPr>
              <a:t>proseguiamo!</a:t>
            </a:r>
            <a:endParaRPr lang="it-IT" sz="2800" b="1" dirty="0">
              <a:solidFill>
                <a:srgbClr val="FF0000"/>
              </a:solidFill>
              <a:latin typeface="Dosis" panose="02010503020202060003" pitchFamily="2" charset="77"/>
              <a:ea typeface="Times New Roman" panose="02020603050405020304" pitchFamily="18" charset="0"/>
            </a:endParaRPr>
          </a:p>
        </p:txBody>
      </p:sp>
      <p:sp>
        <p:nvSpPr>
          <p:cNvPr id="5" name="Titolo 4">
            <a:extLst>
              <a:ext uri="{FF2B5EF4-FFF2-40B4-BE49-F238E27FC236}">
                <a16:creationId xmlns:a16="http://schemas.microsoft.com/office/drawing/2014/main" id="{0CE3EF94-9245-4F49-95D6-3B5A8D6C795B}"/>
              </a:ext>
            </a:extLst>
          </p:cNvPr>
          <p:cNvSpPr>
            <a:spLocks noGrp="1"/>
          </p:cNvSpPr>
          <p:nvPr>
            <p:ph type="title" idx="4294967295"/>
          </p:nvPr>
        </p:nvSpPr>
        <p:spPr>
          <a:xfrm>
            <a:off x="838200" y="-2203904"/>
            <a:ext cx="10515600" cy="1325563"/>
          </a:xfrm>
        </p:spPr>
        <p:txBody>
          <a:bodyPr/>
          <a:lstStyle/>
          <a:p>
            <a:r>
              <a:rPr lang="it-IT" sz="4400" kern="1200" dirty="0">
                <a:solidFill>
                  <a:srgbClr val="000000"/>
                </a:solidFill>
                <a:effectLst/>
                <a:latin typeface="Calibri Light" panose="020F0302020204030204" pitchFamily="34" charset="0"/>
                <a:ea typeface="+mj-ea"/>
                <a:cs typeface="+mj-cs"/>
              </a:rPr>
              <a:t>slide risultati 1B2B3A4A</a:t>
            </a:r>
            <a:r>
              <a:rPr lang="it-IT" dirty="0"/>
              <a:t> </a:t>
            </a:r>
          </a:p>
        </p:txBody>
      </p:sp>
      <p:sp>
        <p:nvSpPr>
          <p:cNvPr id="9" name="CasellaDiTesto 8">
            <a:extLst>
              <a:ext uri="{FF2B5EF4-FFF2-40B4-BE49-F238E27FC236}">
                <a16:creationId xmlns:a16="http://schemas.microsoft.com/office/drawing/2014/main" id="{87FCAB31-833A-9D4F-A7CF-AD1314EAF9FF}"/>
              </a:ext>
            </a:extLst>
          </p:cNvPr>
          <p:cNvSpPr txBox="1"/>
          <p:nvPr/>
        </p:nvSpPr>
        <p:spPr>
          <a:xfrm>
            <a:off x="674908" y="2595574"/>
            <a:ext cx="8693028" cy="2117445"/>
          </a:xfrm>
          <a:prstGeom prst="rect">
            <a:avLst/>
          </a:prstGeom>
          <a:solidFill>
            <a:srgbClr val="0B3367"/>
          </a:solidFill>
        </p:spPr>
        <p:txBody>
          <a:bodyPr wrap="square" rtlCol="0" anchor="t" anchorCtr="0">
            <a:noAutofit/>
          </a:bodyPr>
          <a:lstStyle/>
          <a:p>
            <a:pPr lvl="0" algn="ctr"/>
            <a:r>
              <a:rPr lang="it-IT" sz="2400" b="1" dirty="0">
                <a:solidFill>
                  <a:srgbClr val="0DEDB0"/>
                </a:solidFill>
                <a:latin typeface="Dosis" panose="02010503020202060003" pitchFamily="2" charset="77"/>
              </a:rPr>
              <a:t>Beh siamo ritornati alla cifra di partenza, non un grosso salto in avanti dopo una ventina di anni di vita…</a:t>
            </a:r>
          </a:p>
          <a:p>
            <a:pPr algn="ctr"/>
            <a:r>
              <a:rPr lang="it-IT" sz="2400" b="1" dirty="0">
                <a:solidFill>
                  <a:srgbClr val="0DEDB0"/>
                </a:solidFill>
                <a:latin typeface="Dosis" panose="02010503020202060003" pitchFamily="2" charset="77"/>
              </a:rPr>
              <a:t>Dovresti assolutamente visitare il sito </a:t>
            </a:r>
            <a:r>
              <a:rPr lang="it-IT" sz="3200" b="1" dirty="0">
                <a:solidFill>
                  <a:srgbClr val="0DEDB0"/>
                </a:solidFill>
                <a:latin typeface="Dosis" panose="02010503020202060003" pitchFamily="2" charset="77"/>
              </a:rPr>
              <a:t>http://</a:t>
            </a:r>
            <a:r>
              <a:rPr lang="it-IT" sz="3200" b="1" dirty="0" err="1">
                <a:solidFill>
                  <a:srgbClr val="0DEDB0"/>
                </a:solidFill>
                <a:latin typeface="Dosis" panose="02010503020202060003" pitchFamily="2" charset="77"/>
              </a:rPr>
              <a:t>www.quellocheconta.gov.it</a:t>
            </a:r>
            <a:r>
              <a:rPr lang="it-IT" sz="3200" b="1" dirty="0">
                <a:solidFill>
                  <a:srgbClr val="0DEDB0"/>
                </a:solidFill>
                <a:latin typeface="Dosis" panose="02010503020202060003" pitchFamily="2" charset="77"/>
              </a:rPr>
              <a:t>/</a:t>
            </a:r>
            <a:r>
              <a:rPr lang="it-IT" sz="3200" b="1" dirty="0" err="1">
                <a:solidFill>
                  <a:srgbClr val="0DEDB0"/>
                </a:solidFill>
                <a:latin typeface="Dosis" panose="02010503020202060003" pitchFamily="2" charset="77"/>
              </a:rPr>
              <a:t>it</a:t>
            </a:r>
            <a:r>
              <a:rPr lang="it-IT" sz="3200" b="1" dirty="0">
                <a:solidFill>
                  <a:srgbClr val="0DEDB0"/>
                </a:solidFill>
                <a:latin typeface="Dosis" panose="02010503020202060003" pitchFamily="2" charset="77"/>
              </a:rPr>
              <a:t>/</a:t>
            </a:r>
            <a:endParaRPr lang="it-IT" sz="2800" b="1" dirty="0">
              <a:solidFill>
                <a:srgbClr val="0DEDB0"/>
              </a:solidFill>
              <a:latin typeface="Dosis" panose="02010503020202060003" pitchFamily="2" charset="77"/>
            </a:endParaRPr>
          </a:p>
          <a:p>
            <a:pPr algn="ctr"/>
            <a:r>
              <a:rPr lang="it-IT" sz="2400" b="1" dirty="0">
                <a:solidFill>
                  <a:srgbClr val="0DEDB0"/>
                </a:solidFill>
                <a:latin typeface="Dosis" panose="02010503020202060003" pitchFamily="2" charset="77"/>
              </a:rPr>
              <a:t> per acquisire questi concetti di base. Dopo di che, ritenta il gioco!</a:t>
            </a:r>
          </a:p>
        </p:txBody>
      </p:sp>
      <p:pic>
        <p:nvPicPr>
          <p:cNvPr id="10" name="Elemento grafico 9" descr="Riproduci">
            <a:hlinkClick r:id="rId4" action="ppaction://hlinksldjump"/>
            <a:extLst>
              <a:ext uri="{FF2B5EF4-FFF2-40B4-BE49-F238E27FC236}">
                <a16:creationId xmlns:a16="http://schemas.microsoft.com/office/drawing/2014/main" id="{D7E600D9-DF10-C742-8636-B393E3A7B5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71839" y="5319054"/>
            <a:ext cx="1135324" cy="1135324"/>
          </a:xfrm>
          <a:prstGeom prst="rect">
            <a:avLst/>
          </a:prstGeom>
        </p:spPr>
      </p:pic>
      <p:pic>
        <p:nvPicPr>
          <p:cNvPr id="11" name="Immagine 10">
            <a:extLst>
              <a:ext uri="{FF2B5EF4-FFF2-40B4-BE49-F238E27FC236}">
                <a16:creationId xmlns:a16="http://schemas.microsoft.com/office/drawing/2014/main" id="{5665C723-99CE-4439-9ED4-B95C2C736317}"/>
              </a:ext>
            </a:extLst>
          </p:cNvPr>
          <p:cNvPicPr>
            <a:picLocks noChangeAspect="1"/>
          </p:cNvPicPr>
          <p:nvPr/>
        </p:nvPicPr>
        <p:blipFill>
          <a:blip r:embed="rId7"/>
          <a:stretch>
            <a:fillRect/>
          </a:stretch>
        </p:blipFill>
        <p:spPr>
          <a:xfrm>
            <a:off x="7011879" y="-685773"/>
            <a:ext cx="6156933" cy="6156933"/>
          </a:xfrm>
          <a:prstGeom prst="rect">
            <a:avLst/>
          </a:prstGeom>
        </p:spPr>
      </p:pic>
    </p:spTree>
    <p:extLst>
      <p:ext uri="{BB962C8B-B14F-4D97-AF65-F5344CB8AC3E}">
        <p14:creationId xmlns:p14="http://schemas.microsoft.com/office/powerpoint/2010/main" val="179816874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113D958-1515-AB4E-9158-DE732429E97F}"/>
              </a:ext>
            </a:extLst>
          </p:cNvPr>
          <p:cNvSpPr txBox="1"/>
          <p:nvPr/>
        </p:nvSpPr>
        <p:spPr>
          <a:xfrm>
            <a:off x="979663" y="803861"/>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É ora di tirare le somme…</a:t>
            </a:r>
          </a:p>
        </p:txBody>
      </p:sp>
      <p:sp>
        <p:nvSpPr>
          <p:cNvPr id="3" name="CasellaDiTesto 2">
            <a:extLst>
              <a:ext uri="{FF2B5EF4-FFF2-40B4-BE49-F238E27FC236}">
                <a16:creationId xmlns:a16="http://schemas.microsoft.com/office/drawing/2014/main" id="{BE86E1CD-B8CA-C741-BEAA-D3D7427C2A20}"/>
              </a:ext>
            </a:extLst>
          </p:cNvPr>
          <p:cNvSpPr txBox="1"/>
          <p:nvPr/>
        </p:nvSpPr>
        <p:spPr>
          <a:xfrm>
            <a:off x="2000743" y="1577242"/>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Il tuo punteggio è di…</a:t>
            </a:r>
          </a:p>
        </p:txBody>
      </p:sp>
      <p:sp>
        <p:nvSpPr>
          <p:cNvPr id="4" name="CasellaDiTesto 3">
            <a:extLst>
              <a:ext uri="{FF2B5EF4-FFF2-40B4-BE49-F238E27FC236}">
                <a16:creationId xmlns:a16="http://schemas.microsoft.com/office/drawing/2014/main" id="{DFE162DD-4EBE-C14B-9D93-CDC8D4959AA0}"/>
              </a:ext>
            </a:extLst>
          </p:cNvPr>
          <p:cNvSpPr txBox="1"/>
          <p:nvPr/>
        </p:nvSpPr>
        <p:spPr>
          <a:xfrm>
            <a:off x="5829300" y="1289611"/>
            <a:ext cx="1722121" cy="1143000"/>
          </a:xfrm>
          <a:prstGeom prst="rect">
            <a:avLst/>
          </a:prstGeom>
          <a:solidFill>
            <a:srgbClr val="0B3367"/>
          </a:solidFill>
        </p:spPr>
        <p:txBody>
          <a:bodyPr wrap="square" rtlCol="0" anchor="t" anchorCtr="0">
            <a:noAutofit/>
          </a:bodyPr>
          <a:lstStyle/>
          <a:p>
            <a:pPr algn="ctr"/>
            <a:r>
              <a:rPr lang="it-IT" sz="6600" b="1" dirty="0">
                <a:solidFill>
                  <a:srgbClr val="0DEDB0"/>
                </a:solidFill>
                <a:latin typeface="Dosis" panose="02010503020202060003" pitchFamily="2" charset="77"/>
              </a:rPr>
              <a:t>0 €</a:t>
            </a:r>
          </a:p>
        </p:txBody>
      </p:sp>
      <p:sp>
        <p:nvSpPr>
          <p:cNvPr id="7" name="CasellaDiTesto 6">
            <a:extLst>
              <a:ext uri="{FF2B5EF4-FFF2-40B4-BE49-F238E27FC236}">
                <a16:creationId xmlns:a16="http://schemas.microsoft.com/office/drawing/2014/main" id="{4051E613-C4D8-B84B-9975-96F00C77A7C1}"/>
              </a:ext>
            </a:extLst>
          </p:cNvPr>
          <p:cNvSpPr txBox="1"/>
          <p:nvPr/>
        </p:nvSpPr>
        <p:spPr>
          <a:xfrm>
            <a:off x="674908" y="4848250"/>
            <a:ext cx="9013383" cy="622910"/>
          </a:xfrm>
          <a:prstGeom prst="rect">
            <a:avLst/>
          </a:prstGeom>
          <a:solidFill>
            <a:srgbClr val="0B3367"/>
          </a:solidFill>
        </p:spPr>
        <p:txBody>
          <a:bodyPr wrap="square" rtlCol="0" anchor="t" anchorCtr="0">
            <a:noAutofit/>
          </a:bodyPr>
          <a:lstStyle/>
          <a:p>
            <a:pPr>
              <a:spcAft>
                <a:spcPts val="0"/>
              </a:spcAft>
            </a:pPr>
            <a:r>
              <a:rPr lang="it-IT" sz="3200" b="1" dirty="0">
                <a:solidFill>
                  <a:srgbClr val="0DEDB0"/>
                </a:solidFill>
                <a:latin typeface="Dosis" panose="02010503020202060003" pitchFamily="2" charset="77"/>
                <a:ea typeface="Times New Roman" panose="02020603050405020304" pitchFamily="18" charset="0"/>
                <a:cs typeface="AppleSystemUIFont"/>
              </a:rPr>
              <a:t>Ma non abbiamo ancora finito qui, </a:t>
            </a:r>
            <a:r>
              <a:rPr lang="it-IT" sz="3200" b="1" dirty="0">
                <a:solidFill>
                  <a:srgbClr val="FF0000"/>
                </a:solidFill>
                <a:latin typeface="Dosis" panose="02010503020202060003" pitchFamily="2" charset="77"/>
                <a:ea typeface="Times New Roman" panose="02020603050405020304" pitchFamily="18" charset="0"/>
                <a:cs typeface="AppleSystemUIFont"/>
              </a:rPr>
              <a:t>proseguiamo!</a:t>
            </a:r>
            <a:endParaRPr lang="it-IT" sz="2800" b="1" dirty="0">
              <a:solidFill>
                <a:srgbClr val="FF0000"/>
              </a:solidFill>
              <a:latin typeface="Dosis" panose="02010503020202060003" pitchFamily="2" charset="77"/>
              <a:ea typeface="Times New Roman" panose="02020603050405020304" pitchFamily="18" charset="0"/>
            </a:endParaRPr>
          </a:p>
        </p:txBody>
      </p:sp>
      <p:sp>
        <p:nvSpPr>
          <p:cNvPr id="5" name="Titolo 4">
            <a:extLst>
              <a:ext uri="{FF2B5EF4-FFF2-40B4-BE49-F238E27FC236}">
                <a16:creationId xmlns:a16="http://schemas.microsoft.com/office/drawing/2014/main" id="{65D132C9-169E-3141-ABA7-2AF7CBD33FDF}"/>
              </a:ext>
            </a:extLst>
          </p:cNvPr>
          <p:cNvSpPr>
            <a:spLocks noGrp="1"/>
          </p:cNvSpPr>
          <p:nvPr>
            <p:ph type="title" idx="4294967295"/>
          </p:nvPr>
        </p:nvSpPr>
        <p:spPr>
          <a:xfrm>
            <a:off x="739142" y="-1815410"/>
            <a:ext cx="10515600" cy="1325563"/>
          </a:xfrm>
        </p:spPr>
        <p:txBody>
          <a:bodyPr/>
          <a:lstStyle/>
          <a:p>
            <a:r>
              <a:rPr lang="it-IT" sz="4400" kern="1200" dirty="0">
                <a:solidFill>
                  <a:srgbClr val="000000"/>
                </a:solidFill>
                <a:effectLst/>
                <a:latin typeface="Calibri Light" panose="020F0302020204030204" pitchFamily="34" charset="0"/>
                <a:ea typeface="+mj-ea"/>
                <a:cs typeface="+mj-cs"/>
              </a:rPr>
              <a:t>slide risultati 1B2B3A4B</a:t>
            </a:r>
            <a:r>
              <a:rPr lang="it-IT" dirty="0"/>
              <a:t> </a:t>
            </a:r>
          </a:p>
        </p:txBody>
      </p:sp>
      <p:sp>
        <p:nvSpPr>
          <p:cNvPr id="9" name="CasellaDiTesto 8">
            <a:extLst>
              <a:ext uri="{FF2B5EF4-FFF2-40B4-BE49-F238E27FC236}">
                <a16:creationId xmlns:a16="http://schemas.microsoft.com/office/drawing/2014/main" id="{62610B9B-0683-4A44-B03C-80632462BCCF}"/>
              </a:ext>
            </a:extLst>
          </p:cNvPr>
          <p:cNvSpPr txBox="1"/>
          <p:nvPr/>
        </p:nvSpPr>
        <p:spPr>
          <a:xfrm>
            <a:off x="674908" y="2595574"/>
            <a:ext cx="8693028" cy="2117445"/>
          </a:xfrm>
          <a:prstGeom prst="rect">
            <a:avLst/>
          </a:prstGeom>
          <a:solidFill>
            <a:srgbClr val="0B3367"/>
          </a:solidFill>
        </p:spPr>
        <p:txBody>
          <a:bodyPr wrap="square" rtlCol="0" anchor="t" anchorCtr="0">
            <a:noAutofit/>
          </a:bodyPr>
          <a:lstStyle/>
          <a:p>
            <a:pPr lvl="0" algn="ctr"/>
            <a:r>
              <a:rPr lang="it-IT" sz="2400" b="1" dirty="0">
                <a:solidFill>
                  <a:srgbClr val="0DEDB0"/>
                </a:solidFill>
                <a:latin typeface="Dosis" panose="02010503020202060003" pitchFamily="2" charset="77"/>
              </a:rPr>
              <a:t>Beh siamo ritornati alla cifra di partenza, non un grosso salto in avanti dopo una ventina di anni di vita…</a:t>
            </a:r>
          </a:p>
          <a:p>
            <a:pPr algn="ctr"/>
            <a:r>
              <a:rPr lang="it-IT" sz="2400" b="1" dirty="0">
                <a:solidFill>
                  <a:srgbClr val="0DEDB0"/>
                </a:solidFill>
                <a:latin typeface="Dosis" panose="02010503020202060003" pitchFamily="2" charset="77"/>
              </a:rPr>
              <a:t>Dovresti assolutamente visitare il sito </a:t>
            </a:r>
            <a:r>
              <a:rPr lang="it-IT" sz="3200" b="1" dirty="0">
                <a:solidFill>
                  <a:srgbClr val="0DEDB0"/>
                </a:solidFill>
                <a:latin typeface="Dosis" panose="02010503020202060003" pitchFamily="2" charset="77"/>
              </a:rPr>
              <a:t>http://</a:t>
            </a:r>
            <a:r>
              <a:rPr lang="it-IT" sz="3200" b="1" dirty="0" err="1">
                <a:solidFill>
                  <a:srgbClr val="0DEDB0"/>
                </a:solidFill>
                <a:latin typeface="Dosis" panose="02010503020202060003" pitchFamily="2" charset="77"/>
              </a:rPr>
              <a:t>www.quellocheconta.gov.it</a:t>
            </a:r>
            <a:r>
              <a:rPr lang="it-IT" sz="3200" b="1" dirty="0">
                <a:solidFill>
                  <a:srgbClr val="0DEDB0"/>
                </a:solidFill>
                <a:latin typeface="Dosis" panose="02010503020202060003" pitchFamily="2" charset="77"/>
              </a:rPr>
              <a:t>/</a:t>
            </a:r>
            <a:r>
              <a:rPr lang="it-IT" sz="3200" b="1" dirty="0" err="1">
                <a:solidFill>
                  <a:srgbClr val="0DEDB0"/>
                </a:solidFill>
                <a:latin typeface="Dosis" panose="02010503020202060003" pitchFamily="2" charset="77"/>
              </a:rPr>
              <a:t>it</a:t>
            </a:r>
            <a:r>
              <a:rPr lang="it-IT" sz="3200" b="1" dirty="0">
                <a:solidFill>
                  <a:srgbClr val="0DEDB0"/>
                </a:solidFill>
                <a:latin typeface="Dosis" panose="02010503020202060003" pitchFamily="2" charset="77"/>
              </a:rPr>
              <a:t>/</a:t>
            </a:r>
            <a:endParaRPr lang="it-IT" sz="2800" b="1" dirty="0">
              <a:solidFill>
                <a:srgbClr val="0DEDB0"/>
              </a:solidFill>
              <a:latin typeface="Dosis" panose="02010503020202060003" pitchFamily="2" charset="77"/>
            </a:endParaRPr>
          </a:p>
          <a:p>
            <a:pPr algn="ctr"/>
            <a:r>
              <a:rPr lang="it-IT" sz="2400" b="1" dirty="0">
                <a:solidFill>
                  <a:srgbClr val="0DEDB0"/>
                </a:solidFill>
                <a:latin typeface="Dosis" panose="02010503020202060003" pitchFamily="2" charset="77"/>
              </a:rPr>
              <a:t> per acquisire questi concetti di base. Dopo di che, ritenta il gioco!</a:t>
            </a:r>
          </a:p>
        </p:txBody>
      </p:sp>
      <p:pic>
        <p:nvPicPr>
          <p:cNvPr id="10" name="Elemento grafico 9" descr="Riproduci">
            <a:hlinkClick r:id="rId4" action="ppaction://hlinksldjump"/>
            <a:extLst>
              <a:ext uri="{FF2B5EF4-FFF2-40B4-BE49-F238E27FC236}">
                <a16:creationId xmlns:a16="http://schemas.microsoft.com/office/drawing/2014/main" id="{4C9D01F7-691C-254E-A7DA-80242875AF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71839" y="5319054"/>
            <a:ext cx="1135324" cy="1135324"/>
          </a:xfrm>
          <a:prstGeom prst="rect">
            <a:avLst/>
          </a:prstGeom>
        </p:spPr>
      </p:pic>
      <p:pic>
        <p:nvPicPr>
          <p:cNvPr id="11" name="Immagine 10">
            <a:extLst>
              <a:ext uri="{FF2B5EF4-FFF2-40B4-BE49-F238E27FC236}">
                <a16:creationId xmlns:a16="http://schemas.microsoft.com/office/drawing/2014/main" id="{C33881EE-26EA-4551-A5BA-4204FA30466E}"/>
              </a:ext>
            </a:extLst>
          </p:cNvPr>
          <p:cNvPicPr>
            <a:picLocks noChangeAspect="1"/>
          </p:cNvPicPr>
          <p:nvPr/>
        </p:nvPicPr>
        <p:blipFill>
          <a:blip r:embed="rId7"/>
          <a:stretch>
            <a:fillRect/>
          </a:stretch>
        </p:blipFill>
        <p:spPr>
          <a:xfrm>
            <a:off x="7011879" y="-685773"/>
            <a:ext cx="6156933" cy="6156933"/>
          </a:xfrm>
          <a:prstGeom prst="rect">
            <a:avLst/>
          </a:prstGeom>
        </p:spPr>
      </p:pic>
    </p:spTree>
    <p:extLst>
      <p:ext uri="{BB962C8B-B14F-4D97-AF65-F5344CB8AC3E}">
        <p14:creationId xmlns:p14="http://schemas.microsoft.com/office/powerpoint/2010/main" val="296662342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113D958-1515-AB4E-9158-DE732429E97F}"/>
              </a:ext>
            </a:extLst>
          </p:cNvPr>
          <p:cNvSpPr txBox="1"/>
          <p:nvPr/>
        </p:nvSpPr>
        <p:spPr>
          <a:xfrm>
            <a:off x="979663" y="803861"/>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É ora di tirare le somme…</a:t>
            </a:r>
          </a:p>
        </p:txBody>
      </p:sp>
      <p:sp>
        <p:nvSpPr>
          <p:cNvPr id="3" name="CasellaDiTesto 2">
            <a:extLst>
              <a:ext uri="{FF2B5EF4-FFF2-40B4-BE49-F238E27FC236}">
                <a16:creationId xmlns:a16="http://schemas.microsoft.com/office/drawing/2014/main" id="{BE86E1CD-B8CA-C741-BEAA-D3D7427C2A20}"/>
              </a:ext>
            </a:extLst>
          </p:cNvPr>
          <p:cNvSpPr txBox="1"/>
          <p:nvPr/>
        </p:nvSpPr>
        <p:spPr>
          <a:xfrm>
            <a:off x="2000743" y="1577242"/>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Il tuo punteggio è di…</a:t>
            </a:r>
          </a:p>
        </p:txBody>
      </p:sp>
      <p:sp>
        <p:nvSpPr>
          <p:cNvPr id="4" name="CasellaDiTesto 3">
            <a:extLst>
              <a:ext uri="{FF2B5EF4-FFF2-40B4-BE49-F238E27FC236}">
                <a16:creationId xmlns:a16="http://schemas.microsoft.com/office/drawing/2014/main" id="{DFE162DD-4EBE-C14B-9D93-CDC8D4959AA0}"/>
              </a:ext>
            </a:extLst>
          </p:cNvPr>
          <p:cNvSpPr txBox="1"/>
          <p:nvPr/>
        </p:nvSpPr>
        <p:spPr>
          <a:xfrm>
            <a:off x="5829300" y="1289611"/>
            <a:ext cx="1722121" cy="1143000"/>
          </a:xfrm>
          <a:prstGeom prst="rect">
            <a:avLst/>
          </a:prstGeom>
          <a:solidFill>
            <a:srgbClr val="0B3367"/>
          </a:solidFill>
        </p:spPr>
        <p:txBody>
          <a:bodyPr wrap="square" rtlCol="0" anchor="t" anchorCtr="0">
            <a:noAutofit/>
          </a:bodyPr>
          <a:lstStyle/>
          <a:p>
            <a:pPr algn="ctr"/>
            <a:r>
              <a:rPr lang="it-IT" sz="6600" b="1" dirty="0">
                <a:solidFill>
                  <a:srgbClr val="0DEDB0"/>
                </a:solidFill>
                <a:latin typeface="Dosis" panose="02010503020202060003" pitchFamily="2" charset="77"/>
              </a:rPr>
              <a:t>0 €</a:t>
            </a:r>
          </a:p>
        </p:txBody>
      </p:sp>
      <p:sp>
        <p:nvSpPr>
          <p:cNvPr id="7" name="CasellaDiTesto 6">
            <a:extLst>
              <a:ext uri="{FF2B5EF4-FFF2-40B4-BE49-F238E27FC236}">
                <a16:creationId xmlns:a16="http://schemas.microsoft.com/office/drawing/2014/main" id="{4051E613-C4D8-B84B-9975-96F00C77A7C1}"/>
              </a:ext>
            </a:extLst>
          </p:cNvPr>
          <p:cNvSpPr txBox="1"/>
          <p:nvPr/>
        </p:nvSpPr>
        <p:spPr>
          <a:xfrm>
            <a:off x="674908" y="4848250"/>
            <a:ext cx="9013383" cy="622910"/>
          </a:xfrm>
          <a:prstGeom prst="rect">
            <a:avLst/>
          </a:prstGeom>
          <a:solidFill>
            <a:srgbClr val="0B3367"/>
          </a:solidFill>
        </p:spPr>
        <p:txBody>
          <a:bodyPr wrap="square" rtlCol="0" anchor="t" anchorCtr="0">
            <a:noAutofit/>
          </a:bodyPr>
          <a:lstStyle/>
          <a:p>
            <a:pPr>
              <a:spcAft>
                <a:spcPts val="0"/>
              </a:spcAft>
            </a:pPr>
            <a:r>
              <a:rPr lang="it-IT" sz="3200" b="1" dirty="0">
                <a:solidFill>
                  <a:srgbClr val="0DEDB0"/>
                </a:solidFill>
                <a:latin typeface="Dosis" panose="02010503020202060003" pitchFamily="2" charset="77"/>
                <a:ea typeface="Times New Roman" panose="02020603050405020304" pitchFamily="18" charset="0"/>
                <a:cs typeface="AppleSystemUIFont"/>
              </a:rPr>
              <a:t>Ma non abbiamo ancora finito qui, </a:t>
            </a:r>
            <a:r>
              <a:rPr lang="it-IT" sz="3200" b="1" dirty="0">
                <a:solidFill>
                  <a:srgbClr val="FF0000"/>
                </a:solidFill>
                <a:latin typeface="Dosis" panose="02010503020202060003" pitchFamily="2" charset="77"/>
                <a:ea typeface="Times New Roman" panose="02020603050405020304" pitchFamily="18" charset="0"/>
                <a:cs typeface="AppleSystemUIFont"/>
              </a:rPr>
              <a:t>proseguiamo!</a:t>
            </a:r>
            <a:endParaRPr lang="it-IT" sz="2800" b="1" dirty="0">
              <a:solidFill>
                <a:srgbClr val="FF0000"/>
              </a:solidFill>
              <a:latin typeface="Dosis" panose="02010503020202060003" pitchFamily="2" charset="77"/>
              <a:ea typeface="Times New Roman" panose="02020603050405020304" pitchFamily="18" charset="0"/>
            </a:endParaRPr>
          </a:p>
        </p:txBody>
      </p:sp>
      <p:sp>
        <p:nvSpPr>
          <p:cNvPr id="5" name="Titolo 4">
            <a:extLst>
              <a:ext uri="{FF2B5EF4-FFF2-40B4-BE49-F238E27FC236}">
                <a16:creationId xmlns:a16="http://schemas.microsoft.com/office/drawing/2014/main" id="{108613D6-E7EC-BC46-95C7-F465CF7AF8AE}"/>
              </a:ext>
            </a:extLst>
          </p:cNvPr>
          <p:cNvSpPr>
            <a:spLocks noGrp="1"/>
          </p:cNvSpPr>
          <p:nvPr>
            <p:ph type="title" idx="4294967295"/>
          </p:nvPr>
        </p:nvSpPr>
        <p:spPr>
          <a:xfrm>
            <a:off x="838200" y="-2922360"/>
            <a:ext cx="10515600" cy="1325563"/>
          </a:xfrm>
        </p:spPr>
        <p:txBody>
          <a:bodyPr/>
          <a:lstStyle/>
          <a:p>
            <a:r>
              <a:rPr lang="it-IT" sz="4400" kern="1200" dirty="0">
                <a:solidFill>
                  <a:srgbClr val="000000"/>
                </a:solidFill>
                <a:effectLst/>
                <a:latin typeface="Calibri Light" panose="020F0302020204030204" pitchFamily="34" charset="0"/>
                <a:ea typeface="+mj-ea"/>
                <a:cs typeface="+mj-cs"/>
              </a:rPr>
              <a:t>slide risultati 1B2C3A4A</a:t>
            </a:r>
            <a:r>
              <a:rPr lang="it-IT" dirty="0"/>
              <a:t> </a:t>
            </a:r>
          </a:p>
        </p:txBody>
      </p:sp>
      <p:sp>
        <p:nvSpPr>
          <p:cNvPr id="9" name="CasellaDiTesto 8">
            <a:extLst>
              <a:ext uri="{FF2B5EF4-FFF2-40B4-BE49-F238E27FC236}">
                <a16:creationId xmlns:a16="http://schemas.microsoft.com/office/drawing/2014/main" id="{2B2D5CC6-2D95-FE4B-9EF7-FA9E3A9F1B7E}"/>
              </a:ext>
            </a:extLst>
          </p:cNvPr>
          <p:cNvSpPr txBox="1"/>
          <p:nvPr/>
        </p:nvSpPr>
        <p:spPr>
          <a:xfrm>
            <a:off x="838200" y="2561514"/>
            <a:ext cx="8693028" cy="2117445"/>
          </a:xfrm>
          <a:prstGeom prst="rect">
            <a:avLst/>
          </a:prstGeom>
          <a:solidFill>
            <a:srgbClr val="0B3367"/>
          </a:solidFill>
        </p:spPr>
        <p:txBody>
          <a:bodyPr wrap="square" rtlCol="0" anchor="t" anchorCtr="0">
            <a:noAutofit/>
          </a:bodyPr>
          <a:lstStyle/>
          <a:p>
            <a:pPr lvl="0" algn="ctr"/>
            <a:r>
              <a:rPr lang="it-IT" sz="2400" b="1" dirty="0">
                <a:solidFill>
                  <a:srgbClr val="0DEDB0"/>
                </a:solidFill>
                <a:latin typeface="Dosis" panose="02010503020202060003" pitchFamily="2" charset="77"/>
              </a:rPr>
              <a:t>Beh siamo ritornati alla cifra di partenza, non un grosso salto in avanti dopo una ventina di anni di vita…</a:t>
            </a:r>
          </a:p>
          <a:p>
            <a:pPr algn="ctr"/>
            <a:r>
              <a:rPr lang="it-IT" sz="2400" b="1" dirty="0">
                <a:solidFill>
                  <a:srgbClr val="0DEDB0"/>
                </a:solidFill>
                <a:latin typeface="Dosis" panose="02010503020202060003" pitchFamily="2" charset="77"/>
              </a:rPr>
              <a:t>Dovresti assolutamente visitare il sito </a:t>
            </a:r>
            <a:r>
              <a:rPr lang="it-IT" sz="3200" b="1" dirty="0">
                <a:solidFill>
                  <a:srgbClr val="0DEDB0"/>
                </a:solidFill>
                <a:latin typeface="Dosis" panose="02010503020202060003" pitchFamily="2" charset="77"/>
              </a:rPr>
              <a:t>http://</a:t>
            </a:r>
            <a:r>
              <a:rPr lang="it-IT" sz="3200" b="1" dirty="0" err="1">
                <a:solidFill>
                  <a:srgbClr val="0DEDB0"/>
                </a:solidFill>
                <a:latin typeface="Dosis" panose="02010503020202060003" pitchFamily="2" charset="77"/>
              </a:rPr>
              <a:t>www.quellocheconta.gov.it</a:t>
            </a:r>
            <a:r>
              <a:rPr lang="it-IT" sz="3200" b="1" dirty="0">
                <a:solidFill>
                  <a:srgbClr val="0DEDB0"/>
                </a:solidFill>
                <a:latin typeface="Dosis" panose="02010503020202060003" pitchFamily="2" charset="77"/>
              </a:rPr>
              <a:t>/</a:t>
            </a:r>
            <a:r>
              <a:rPr lang="it-IT" sz="3200" b="1" dirty="0" err="1">
                <a:solidFill>
                  <a:srgbClr val="0DEDB0"/>
                </a:solidFill>
                <a:latin typeface="Dosis" panose="02010503020202060003" pitchFamily="2" charset="77"/>
              </a:rPr>
              <a:t>it</a:t>
            </a:r>
            <a:r>
              <a:rPr lang="it-IT" sz="3200" b="1" dirty="0">
                <a:solidFill>
                  <a:srgbClr val="0DEDB0"/>
                </a:solidFill>
                <a:latin typeface="Dosis" panose="02010503020202060003" pitchFamily="2" charset="77"/>
              </a:rPr>
              <a:t>/</a:t>
            </a:r>
            <a:endParaRPr lang="it-IT" sz="2800" b="1" dirty="0">
              <a:solidFill>
                <a:srgbClr val="0DEDB0"/>
              </a:solidFill>
              <a:latin typeface="Dosis" panose="02010503020202060003" pitchFamily="2" charset="77"/>
            </a:endParaRPr>
          </a:p>
          <a:p>
            <a:pPr algn="ctr"/>
            <a:r>
              <a:rPr lang="it-IT" sz="2400" b="1" dirty="0">
                <a:solidFill>
                  <a:srgbClr val="0DEDB0"/>
                </a:solidFill>
                <a:latin typeface="Dosis" panose="02010503020202060003" pitchFamily="2" charset="77"/>
              </a:rPr>
              <a:t> per acquisire questi concetti di base. Dopo di che, ritenta il gioco!</a:t>
            </a:r>
          </a:p>
        </p:txBody>
      </p:sp>
      <p:pic>
        <p:nvPicPr>
          <p:cNvPr id="10" name="Elemento grafico 9" descr="Riproduci">
            <a:hlinkClick r:id="rId4" action="ppaction://hlinksldjump"/>
            <a:extLst>
              <a:ext uri="{FF2B5EF4-FFF2-40B4-BE49-F238E27FC236}">
                <a16:creationId xmlns:a16="http://schemas.microsoft.com/office/drawing/2014/main" id="{B4C17D03-6A2D-1141-B502-E96EAF8FE1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71839" y="5319054"/>
            <a:ext cx="1135324" cy="1135324"/>
          </a:xfrm>
          <a:prstGeom prst="rect">
            <a:avLst/>
          </a:prstGeom>
        </p:spPr>
      </p:pic>
      <p:pic>
        <p:nvPicPr>
          <p:cNvPr id="11" name="Immagine 10">
            <a:extLst>
              <a:ext uri="{FF2B5EF4-FFF2-40B4-BE49-F238E27FC236}">
                <a16:creationId xmlns:a16="http://schemas.microsoft.com/office/drawing/2014/main" id="{19BF0E93-335B-48CD-BB4C-207871F114FA}"/>
              </a:ext>
            </a:extLst>
          </p:cNvPr>
          <p:cNvPicPr>
            <a:picLocks noChangeAspect="1"/>
          </p:cNvPicPr>
          <p:nvPr/>
        </p:nvPicPr>
        <p:blipFill>
          <a:blip r:embed="rId7"/>
          <a:stretch>
            <a:fillRect/>
          </a:stretch>
        </p:blipFill>
        <p:spPr>
          <a:xfrm>
            <a:off x="7011879" y="-685773"/>
            <a:ext cx="6156933" cy="6156933"/>
          </a:xfrm>
          <a:prstGeom prst="rect">
            <a:avLst/>
          </a:prstGeom>
        </p:spPr>
      </p:pic>
    </p:spTree>
    <p:extLst>
      <p:ext uri="{BB962C8B-B14F-4D97-AF65-F5344CB8AC3E}">
        <p14:creationId xmlns:p14="http://schemas.microsoft.com/office/powerpoint/2010/main" val="154617574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113D958-1515-AB4E-9158-DE732429E97F}"/>
              </a:ext>
            </a:extLst>
          </p:cNvPr>
          <p:cNvSpPr txBox="1"/>
          <p:nvPr/>
        </p:nvSpPr>
        <p:spPr>
          <a:xfrm>
            <a:off x="979663" y="803861"/>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É ora di tirare le somme…</a:t>
            </a:r>
          </a:p>
        </p:txBody>
      </p:sp>
      <p:sp>
        <p:nvSpPr>
          <p:cNvPr id="3" name="CasellaDiTesto 2">
            <a:extLst>
              <a:ext uri="{FF2B5EF4-FFF2-40B4-BE49-F238E27FC236}">
                <a16:creationId xmlns:a16="http://schemas.microsoft.com/office/drawing/2014/main" id="{BE86E1CD-B8CA-C741-BEAA-D3D7427C2A20}"/>
              </a:ext>
            </a:extLst>
          </p:cNvPr>
          <p:cNvSpPr txBox="1"/>
          <p:nvPr/>
        </p:nvSpPr>
        <p:spPr>
          <a:xfrm>
            <a:off x="2000743" y="1577242"/>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Il tuo punteggio è di…</a:t>
            </a:r>
          </a:p>
        </p:txBody>
      </p:sp>
      <p:sp>
        <p:nvSpPr>
          <p:cNvPr id="4" name="CasellaDiTesto 3">
            <a:extLst>
              <a:ext uri="{FF2B5EF4-FFF2-40B4-BE49-F238E27FC236}">
                <a16:creationId xmlns:a16="http://schemas.microsoft.com/office/drawing/2014/main" id="{DFE162DD-4EBE-C14B-9D93-CDC8D4959AA0}"/>
              </a:ext>
            </a:extLst>
          </p:cNvPr>
          <p:cNvSpPr txBox="1"/>
          <p:nvPr/>
        </p:nvSpPr>
        <p:spPr>
          <a:xfrm>
            <a:off x="5829300" y="1289611"/>
            <a:ext cx="1722121" cy="1143000"/>
          </a:xfrm>
          <a:prstGeom prst="rect">
            <a:avLst/>
          </a:prstGeom>
          <a:solidFill>
            <a:srgbClr val="0B3367"/>
          </a:solidFill>
        </p:spPr>
        <p:txBody>
          <a:bodyPr wrap="square" rtlCol="0" anchor="t" anchorCtr="0">
            <a:noAutofit/>
          </a:bodyPr>
          <a:lstStyle/>
          <a:p>
            <a:pPr algn="ctr"/>
            <a:r>
              <a:rPr lang="it-IT" sz="6600" b="1" dirty="0">
                <a:solidFill>
                  <a:srgbClr val="0DEDB0"/>
                </a:solidFill>
                <a:latin typeface="Dosis" panose="02010503020202060003" pitchFamily="2" charset="77"/>
              </a:rPr>
              <a:t>0 €</a:t>
            </a:r>
          </a:p>
        </p:txBody>
      </p:sp>
      <p:sp>
        <p:nvSpPr>
          <p:cNvPr id="6" name="CasellaDiTesto 5">
            <a:extLst>
              <a:ext uri="{FF2B5EF4-FFF2-40B4-BE49-F238E27FC236}">
                <a16:creationId xmlns:a16="http://schemas.microsoft.com/office/drawing/2014/main" id="{9609F096-C2C5-4D4C-BF1E-890AC9E2C77C}"/>
              </a:ext>
            </a:extLst>
          </p:cNvPr>
          <p:cNvSpPr txBox="1"/>
          <p:nvPr/>
        </p:nvSpPr>
        <p:spPr>
          <a:xfrm>
            <a:off x="674908" y="2595574"/>
            <a:ext cx="8693028" cy="2117445"/>
          </a:xfrm>
          <a:prstGeom prst="rect">
            <a:avLst/>
          </a:prstGeom>
          <a:solidFill>
            <a:srgbClr val="0B3367"/>
          </a:solidFill>
        </p:spPr>
        <p:txBody>
          <a:bodyPr wrap="square" rtlCol="0" anchor="t" anchorCtr="0">
            <a:noAutofit/>
          </a:bodyPr>
          <a:lstStyle/>
          <a:p>
            <a:pPr lvl="0" algn="ctr"/>
            <a:r>
              <a:rPr lang="it-IT" sz="2400" b="1" dirty="0">
                <a:solidFill>
                  <a:srgbClr val="0DEDB0"/>
                </a:solidFill>
                <a:latin typeface="Dosis" panose="02010503020202060003" pitchFamily="2" charset="77"/>
              </a:rPr>
              <a:t>Beh siamo ritornati alla cifra di partenza, non un grosso salto in avanti dopo una ventina di anni di vita…</a:t>
            </a:r>
          </a:p>
          <a:p>
            <a:pPr algn="ctr"/>
            <a:r>
              <a:rPr lang="it-IT" sz="2400" b="1" dirty="0">
                <a:solidFill>
                  <a:srgbClr val="0DEDB0"/>
                </a:solidFill>
                <a:latin typeface="Dosis" panose="02010503020202060003" pitchFamily="2" charset="77"/>
              </a:rPr>
              <a:t>Dovresti assolutamente visitare il sito </a:t>
            </a:r>
            <a:r>
              <a:rPr lang="it-IT" sz="3200" b="1" dirty="0">
                <a:solidFill>
                  <a:srgbClr val="0DEDB0"/>
                </a:solidFill>
                <a:latin typeface="Dosis" panose="02010503020202060003" pitchFamily="2" charset="77"/>
              </a:rPr>
              <a:t>http://</a:t>
            </a:r>
            <a:r>
              <a:rPr lang="it-IT" sz="3200" b="1" dirty="0" err="1">
                <a:solidFill>
                  <a:srgbClr val="0DEDB0"/>
                </a:solidFill>
                <a:latin typeface="Dosis" panose="02010503020202060003" pitchFamily="2" charset="77"/>
              </a:rPr>
              <a:t>www.quellocheconta.gov.it</a:t>
            </a:r>
            <a:r>
              <a:rPr lang="it-IT" sz="3200" b="1" dirty="0">
                <a:solidFill>
                  <a:srgbClr val="0DEDB0"/>
                </a:solidFill>
                <a:latin typeface="Dosis" panose="02010503020202060003" pitchFamily="2" charset="77"/>
              </a:rPr>
              <a:t>/</a:t>
            </a:r>
            <a:r>
              <a:rPr lang="it-IT" sz="3200" b="1" dirty="0" err="1">
                <a:solidFill>
                  <a:srgbClr val="0DEDB0"/>
                </a:solidFill>
                <a:latin typeface="Dosis" panose="02010503020202060003" pitchFamily="2" charset="77"/>
              </a:rPr>
              <a:t>it</a:t>
            </a:r>
            <a:r>
              <a:rPr lang="it-IT" sz="3200" b="1" dirty="0">
                <a:solidFill>
                  <a:srgbClr val="0DEDB0"/>
                </a:solidFill>
                <a:latin typeface="Dosis" panose="02010503020202060003" pitchFamily="2" charset="77"/>
              </a:rPr>
              <a:t>/</a:t>
            </a:r>
            <a:endParaRPr lang="it-IT" sz="2800" b="1" dirty="0">
              <a:solidFill>
                <a:srgbClr val="0DEDB0"/>
              </a:solidFill>
              <a:latin typeface="Dosis" panose="02010503020202060003" pitchFamily="2" charset="77"/>
            </a:endParaRPr>
          </a:p>
          <a:p>
            <a:pPr algn="ctr"/>
            <a:r>
              <a:rPr lang="it-IT" sz="2400" b="1" dirty="0">
                <a:solidFill>
                  <a:srgbClr val="0DEDB0"/>
                </a:solidFill>
                <a:latin typeface="Dosis" panose="02010503020202060003" pitchFamily="2" charset="77"/>
              </a:rPr>
              <a:t> per acquisire questi concetti di base. Dopo di che, ritenta il gioco!</a:t>
            </a:r>
          </a:p>
        </p:txBody>
      </p:sp>
      <p:sp>
        <p:nvSpPr>
          <p:cNvPr id="7" name="CasellaDiTesto 6">
            <a:extLst>
              <a:ext uri="{FF2B5EF4-FFF2-40B4-BE49-F238E27FC236}">
                <a16:creationId xmlns:a16="http://schemas.microsoft.com/office/drawing/2014/main" id="{4051E613-C4D8-B84B-9975-96F00C77A7C1}"/>
              </a:ext>
            </a:extLst>
          </p:cNvPr>
          <p:cNvSpPr txBox="1"/>
          <p:nvPr/>
        </p:nvSpPr>
        <p:spPr>
          <a:xfrm>
            <a:off x="674908" y="4848250"/>
            <a:ext cx="9013383" cy="622910"/>
          </a:xfrm>
          <a:prstGeom prst="rect">
            <a:avLst/>
          </a:prstGeom>
          <a:solidFill>
            <a:srgbClr val="0B3367"/>
          </a:solidFill>
        </p:spPr>
        <p:txBody>
          <a:bodyPr wrap="square" rtlCol="0" anchor="t" anchorCtr="0">
            <a:noAutofit/>
          </a:bodyPr>
          <a:lstStyle/>
          <a:p>
            <a:pPr>
              <a:spcAft>
                <a:spcPts val="0"/>
              </a:spcAft>
            </a:pPr>
            <a:r>
              <a:rPr lang="it-IT" sz="3200" b="1" dirty="0">
                <a:solidFill>
                  <a:srgbClr val="0DEDB0"/>
                </a:solidFill>
                <a:latin typeface="Dosis" panose="02010503020202060003" pitchFamily="2" charset="77"/>
                <a:ea typeface="Times New Roman" panose="02020603050405020304" pitchFamily="18" charset="0"/>
                <a:cs typeface="AppleSystemUIFont"/>
              </a:rPr>
              <a:t>Ma non abbiamo ancora finito qui, </a:t>
            </a:r>
            <a:r>
              <a:rPr lang="it-IT" sz="3200" b="1" dirty="0">
                <a:solidFill>
                  <a:srgbClr val="FF0000"/>
                </a:solidFill>
                <a:latin typeface="Dosis" panose="02010503020202060003" pitchFamily="2" charset="77"/>
                <a:ea typeface="Times New Roman" panose="02020603050405020304" pitchFamily="18" charset="0"/>
                <a:cs typeface="AppleSystemUIFont"/>
              </a:rPr>
              <a:t>proseguiamo!</a:t>
            </a:r>
            <a:endParaRPr lang="it-IT" sz="2800" b="1" dirty="0">
              <a:solidFill>
                <a:srgbClr val="FF0000"/>
              </a:solidFill>
              <a:latin typeface="Dosis" panose="02010503020202060003" pitchFamily="2" charset="77"/>
              <a:ea typeface="Times New Roman" panose="02020603050405020304" pitchFamily="18" charset="0"/>
            </a:endParaRPr>
          </a:p>
        </p:txBody>
      </p:sp>
      <p:sp>
        <p:nvSpPr>
          <p:cNvPr id="5" name="Titolo 4">
            <a:extLst>
              <a:ext uri="{FF2B5EF4-FFF2-40B4-BE49-F238E27FC236}">
                <a16:creationId xmlns:a16="http://schemas.microsoft.com/office/drawing/2014/main" id="{108613D6-E7EC-BC46-95C7-F465CF7AF8AE}"/>
              </a:ext>
            </a:extLst>
          </p:cNvPr>
          <p:cNvSpPr>
            <a:spLocks noGrp="1"/>
          </p:cNvSpPr>
          <p:nvPr>
            <p:ph type="title" idx="4294967295"/>
          </p:nvPr>
        </p:nvSpPr>
        <p:spPr>
          <a:xfrm>
            <a:off x="723901" y="-2160360"/>
            <a:ext cx="10515600" cy="1325563"/>
          </a:xfrm>
        </p:spPr>
        <p:txBody>
          <a:bodyPr/>
          <a:lstStyle/>
          <a:p>
            <a:r>
              <a:rPr lang="it-IT" sz="4400" kern="1200" dirty="0">
                <a:solidFill>
                  <a:srgbClr val="000000"/>
                </a:solidFill>
                <a:effectLst/>
                <a:latin typeface="Calibri Light" panose="020F0302020204030204" pitchFamily="34" charset="0"/>
                <a:ea typeface="+mj-ea"/>
                <a:cs typeface="+mj-cs"/>
              </a:rPr>
              <a:t>slide risultati 1B2C3A4B</a:t>
            </a:r>
            <a:endParaRPr lang="it-IT" dirty="0"/>
          </a:p>
        </p:txBody>
      </p:sp>
      <p:pic>
        <p:nvPicPr>
          <p:cNvPr id="9" name="Elemento grafico 8" descr="Riproduci">
            <a:hlinkClick r:id="rId4" action="ppaction://hlinksldjump"/>
            <a:extLst>
              <a:ext uri="{FF2B5EF4-FFF2-40B4-BE49-F238E27FC236}">
                <a16:creationId xmlns:a16="http://schemas.microsoft.com/office/drawing/2014/main" id="{6F157060-A676-E740-8A33-2A5AD0BCFD9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71839" y="5319054"/>
            <a:ext cx="1135324" cy="1135324"/>
          </a:xfrm>
          <a:prstGeom prst="rect">
            <a:avLst/>
          </a:prstGeom>
        </p:spPr>
      </p:pic>
      <p:pic>
        <p:nvPicPr>
          <p:cNvPr id="10" name="Immagine 9">
            <a:extLst>
              <a:ext uri="{FF2B5EF4-FFF2-40B4-BE49-F238E27FC236}">
                <a16:creationId xmlns:a16="http://schemas.microsoft.com/office/drawing/2014/main" id="{27468F8A-1EAB-4C7E-AA71-C26E9AB77BAC}"/>
              </a:ext>
            </a:extLst>
          </p:cNvPr>
          <p:cNvPicPr>
            <a:picLocks noChangeAspect="1"/>
          </p:cNvPicPr>
          <p:nvPr/>
        </p:nvPicPr>
        <p:blipFill>
          <a:blip r:embed="rId7"/>
          <a:stretch>
            <a:fillRect/>
          </a:stretch>
        </p:blipFill>
        <p:spPr>
          <a:xfrm>
            <a:off x="7011879" y="-685773"/>
            <a:ext cx="6156933" cy="6156933"/>
          </a:xfrm>
          <a:prstGeom prst="rect">
            <a:avLst/>
          </a:prstGeom>
        </p:spPr>
      </p:pic>
    </p:spTree>
    <p:extLst>
      <p:ext uri="{BB962C8B-B14F-4D97-AF65-F5344CB8AC3E}">
        <p14:creationId xmlns:p14="http://schemas.microsoft.com/office/powerpoint/2010/main" val="301302104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113D958-1515-AB4E-9158-DE732429E97F}"/>
              </a:ext>
            </a:extLst>
          </p:cNvPr>
          <p:cNvSpPr txBox="1"/>
          <p:nvPr/>
        </p:nvSpPr>
        <p:spPr>
          <a:xfrm>
            <a:off x="979663" y="803861"/>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É ora di tirare le somme…</a:t>
            </a:r>
          </a:p>
        </p:txBody>
      </p:sp>
      <p:sp>
        <p:nvSpPr>
          <p:cNvPr id="3" name="CasellaDiTesto 2">
            <a:extLst>
              <a:ext uri="{FF2B5EF4-FFF2-40B4-BE49-F238E27FC236}">
                <a16:creationId xmlns:a16="http://schemas.microsoft.com/office/drawing/2014/main" id="{BE86E1CD-B8CA-C741-BEAA-D3D7427C2A20}"/>
              </a:ext>
            </a:extLst>
          </p:cNvPr>
          <p:cNvSpPr txBox="1"/>
          <p:nvPr/>
        </p:nvSpPr>
        <p:spPr>
          <a:xfrm>
            <a:off x="2000743" y="1577242"/>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Il tuo punteggio è di…</a:t>
            </a:r>
          </a:p>
        </p:txBody>
      </p:sp>
      <p:sp>
        <p:nvSpPr>
          <p:cNvPr id="4" name="CasellaDiTesto 3">
            <a:extLst>
              <a:ext uri="{FF2B5EF4-FFF2-40B4-BE49-F238E27FC236}">
                <a16:creationId xmlns:a16="http://schemas.microsoft.com/office/drawing/2014/main" id="{DFE162DD-4EBE-C14B-9D93-CDC8D4959AA0}"/>
              </a:ext>
            </a:extLst>
          </p:cNvPr>
          <p:cNvSpPr txBox="1"/>
          <p:nvPr/>
        </p:nvSpPr>
        <p:spPr>
          <a:xfrm>
            <a:off x="5829300" y="1289611"/>
            <a:ext cx="1722121" cy="1143000"/>
          </a:xfrm>
          <a:prstGeom prst="rect">
            <a:avLst/>
          </a:prstGeom>
          <a:solidFill>
            <a:srgbClr val="0B3367"/>
          </a:solidFill>
        </p:spPr>
        <p:txBody>
          <a:bodyPr wrap="square" rtlCol="0" anchor="t" anchorCtr="0">
            <a:noAutofit/>
          </a:bodyPr>
          <a:lstStyle/>
          <a:p>
            <a:pPr algn="ctr"/>
            <a:r>
              <a:rPr lang="it-IT" sz="6600" b="1" dirty="0">
                <a:solidFill>
                  <a:srgbClr val="0DEDB0"/>
                </a:solidFill>
                <a:latin typeface="Dosis" panose="02010503020202060003" pitchFamily="2" charset="77"/>
              </a:rPr>
              <a:t>0 €</a:t>
            </a:r>
          </a:p>
        </p:txBody>
      </p:sp>
      <p:sp>
        <p:nvSpPr>
          <p:cNvPr id="6" name="CasellaDiTesto 5">
            <a:extLst>
              <a:ext uri="{FF2B5EF4-FFF2-40B4-BE49-F238E27FC236}">
                <a16:creationId xmlns:a16="http://schemas.microsoft.com/office/drawing/2014/main" id="{9609F096-C2C5-4D4C-BF1E-890AC9E2C77C}"/>
              </a:ext>
            </a:extLst>
          </p:cNvPr>
          <p:cNvSpPr txBox="1"/>
          <p:nvPr/>
        </p:nvSpPr>
        <p:spPr>
          <a:xfrm>
            <a:off x="674908" y="2595574"/>
            <a:ext cx="8693028" cy="2117445"/>
          </a:xfrm>
          <a:prstGeom prst="rect">
            <a:avLst/>
          </a:prstGeom>
          <a:solidFill>
            <a:srgbClr val="0B3367"/>
          </a:solidFill>
        </p:spPr>
        <p:txBody>
          <a:bodyPr wrap="square" rtlCol="0" anchor="t" anchorCtr="0">
            <a:noAutofit/>
          </a:bodyPr>
          <a:lstStyle/>
          <a:p>
            <a:pPr lvl="0" algn="ctr"/>
            <a:r>
              <a:rPr lang="it-IT" sz="2400" b="1" dirty="0">
                <a:solidFill>
                  <a:srgbClr val="0DEDB0"/>
                </a:solidFill>
                <a:latin typeface="Dosis" panose="02010503020202060003" pitchFamily="2" charset="77"/>
              </a:rPr>
              <a:t>Beh siamo ritornati alla cifra di partenza, non un grosso salto in avanti dopo una ventina di anni di vita…</a:t>
            </a:r>
          </a:p>
          <a:p>
            <a:pPr algn="ctr"/>
            <a:r>
              <a:rPr lang="it-IT" sz="2400" b="1" dirty="0">
                <a:solidFill>
                  <a:srgbClr val="0DEDB0"/>
                </a:solidFill>
                <a:latin typeface="Dosis" panose="02010503020202060003" pitchFamily="2" charset="77"/>
              </a:rPr>
              <a:t>Dovresti assolutamente visitare il sito </a:t>
            </a:r>
            <a:r>
              <a:rPr lang="it-IT" sz="3200" b="1" dirty="0">
                <a:solidFill>
                  <a:srgbClr val="0DEDB0"/>
                </a:solidFill>
                <a:latin typeface="Dosis" panose="02010503020202060003" pitchFamily="2" charset="77"/>
              </a:rPr>
              <a:t>http://</a:t>
            </a:r>
            <a:r>
              <a:rPr lang="it-IT" sz="3200" b="1" dirty="0" err="1">
                <a:solidFill>
                  <a:srgbClr val="0DEDB0"/>
                </a:solidFill>
                <a:latin typeface="Dosis" panose="02010503020202060003" pitchFamily="2" charset="77"/>
              </a:rPr>
              <a:t>www.quellocheconta.gov.it</a:t>
            </a:r>
            <a:r>
              <a:rPr lang="it-IT" sz="3200" b="1" dirty="0">
                <a:solidFill>
                  <a:srgbClr val="0DEDB0"/>
                </a:solidFill>
                <a:latin typeface="Dosis" panose="02010503020202060003" pitchFamily="2" charset="77"/>
              </a:rPr>
              <a:t>/</a:t>
            </a:r>
            <a:r>
              <a:rPr lang="it-IT" sz="3200" b="1" dirty="0" err="1">
                <a:solidFill>
                  <a:srgbClr val="0DEDB0"/>
                </a:solidFill>
                <a:latin typeface="Dosis" panose="02010503020202060003" pitchFamily="2" charset="77"/>
              </a:rPr>
              <a:t>it</a:t>
            </a:r>
            <a:r>
              <a:rPr lang="it-IT" sz="3200" b="1" dirty="0">
                <a:solidFill>
                  <a:srgbClr val="0DEDB0"/>
                </a:solidFill>
                <a:latin typeface="Dosis" panose="02010503020202060003" pitchFamily="2" charset="77"/>
              </a:rPr>
              <a:t>/</a:t>
            </a:r>
            <a:endParaRPr lang="it-IT" sz="2800" b="1" dirty="0">
              <a:solidFill>
                <a:srgbClr val="0DEDB0"/>
              </a:solidFill>
              <a:latin typeface="Dosis" panose="02010503020202060003" pitchFamily="2" charset="77"/>
            </a:endParaRPr>
          </a:p>
          <a:p>
            <a:pPr algn="ctr"/>
            <a:r>
              <a:rPr lang="it-IT" sz="2400" b="1" dirty="0">
                <a:solidFill>
                  <a:srgbClr val="0DEDB0"/>
                </a:solidFill>
                <a:latin typeface="Dosis" panose="02010503020202060003" pitchFamily="2" charset="77"/>
              </a:rPr>
              <a:t> per acquisire questi concetti di base. Dopo di che, ritenta il gioco!</a:t>
            </a:r>
          </a:p>
        </p:txBody>
      </p:sp>
      <p:sp>
        <p:nvSpPr>
          <p:cNvPr id="7" name="CasellaDiTesto 6">
            <a:extLst>
              <a:ext uri="{FF2B5EF4-FFF2-40B4-BE49-F238E27FC236}">
                <a16:creationId xmlns:a16="http://schemas.microsoft.com/office/drawing/2014/main" id="{4051E613-C4D8-B84B-9975-96F00C77A7C1}"/>
              </a:ext>
            </a:extLst>
          </p:cNvPr>
          <p:cNvSpPr txBox="1"/>
          <p:nvPr/>
        </p:nvSpPr>
        <p:spPr>
          <a:xfrm>
            <a:off x="674908" y="4848250"/>
            <a:ext cx="9013383" cy="622910"/>
          </a:xfrm>
          <a:prstGeom prst="rect">
            <a:avLst/>
          </a:prstGeom>
          <a:solidFill>
            <a:srgbClr val="0B3367"/>
          </a:solidFill>
        </p:spPr>
        <p:txBody>
          <a:bodyPr wrap="square" rtlCol="0" anchor="t" anchorCtr="0">
            <a:noAutofit/>
          </a:bodyPr>
          <a:lstStyle/>
          <a:p>
            <a:pPr>
              <a:spcAft>
                <a:spcPts val="0"/>
              </a:spcAft>
            </a:pPr>
            <a:r>
              <a:rPr lang="it-IT" sz="3200" b="1" dirty="0">
                <a:solidFill>
                  <a:srgbClr val="0DEDB0"/>
                </a:solidFill>
                <a:latin typeface="Dosis" panose="02010503020202060003" pitchFamily="2" charset="77"/>
                <a:ea typeface="Times New Roman" panose="02020603050405020304" pitchFamily="18" charset="0"/>
                <a:cs typeface="AppleSystemUIFont"/>
              </a:rPr>
              <a:t>Ma non abbiamo ancora finito qui, </a:t>
            </a:r>
            <a:r>
              <a:rPr lang="it-IT" sz="3200" b="1" dirty="0">
                <a:solidFill>
                  <a:srgbClr val="FF0000"/>
                </a:solidFill>
                <a:latin typeface="Dosis" panose="02010503020202060003" pitchFamily="2" charset="77"/>
                <a:ea typeface="Times New Roman" panose="02020603050405020304" pitchFamily="18" charset="0"/>
                <a:cs typeface="AppleSystemUIFont"/>
              </a:rPr>
              <a:t>proseguiamo!</a:t>
            </a:r>
            <a:endParaRPr lang="it-IT" sz="2800" b="1" dirty="0">
              <a:solidFill>
                <a:srgbClr val="FF0000"/>
              </a:solidFill>
              <a:latin typeface="Dosis" panose="02010503020202060003" pitchFamily="2" charset="77"/>
              <a:ea typeface="Times New Roman" panose="02020603050405020304" pitchFamily="18" charset="0"/>
            </a:endParaRPr>
          </a:p>
        </p:txBody>
      </p:sp>
      <p:sp>
        <p:nvSpPr>
          <p:cNvPr id="5" name="Titolo 4">
            <a:extLst>
              <a:ext uri="{FF2B5EF4-FFF2-40B4-BE49-F238E27FC236}">
                <a16:creationId xmlns:a16="http://schemas.microsoft.com/office/drawing/2014/main" id="{108613D6-E7EC-BC46-95C7-F465CF7AF8AE}"/>
              </a:ext>
            </a:extLst>
          </p:cNvPr>
          <p:cNvSpPr>
            <a:spLocks noGrp="1"/>
          </p:cNvSpPr>
          <p:nvPr>
            <p:ph type="title" idx="4294967295"/>
          </p:nvPr>
        </p:nvSpPr>
        <p:spPr>
          <a:xfrm>
            <a:off x="723901" y="-2160360"/>
            <a:ext cx="10515600" cy="1325563"/>
          </a:xfrm>
        </p:spPr>
        <p:txBody>
          <a:bodyPr/>
          <a:lstStyle/>
          <a:p>
            <a:r>
              <a:rPr lang="it-IT" sz="4400" kern="1200" dirty="0">
                <a:solidFill>
                  <a:srgbClr val="000000"/>
                </a:solidFill>
                <a:effectLst/>
                <a:latin typeface="Calibri Light" panose="020F0302020204030204" pitchFamily="34" charset="0"/>
                <a:ea typeface="+mj-ea"/>
                <a:cs typeface="+mj-cs"/>
              </a:rPr>
              <a:t>slide risultati </a:t>
            </a:r>
            <a:r>
              <a:rPr lang="it-IT" dirty="0">
                <a:solidFill>
                  <a:srgbClr val="000000"/>
                </a:solidFill>
                <a:latin typeface="Calibri Light" panose="020F0302020204030204" pitchFamily="34" charset="0"/>
              </a:rPr>
              <a:t>1A2A3C</a:t>
            </a:r>
            <a:endParaRPr lang="it-IT" dirty="0"/>
          </a:p>
        </p:txBody>
      </p:sp>
      <p:pic>
        <p:nvPicPr>
          <p:cNvPr id="9" name="Elemento grafico 8" descr="Riproduci">
            <a:hlinkClick r:id="rId4" action="ppaction://hlinksldjump"/>
            <a:extLst>
              <a:ext uri="{FF2B5EF4-FFF2-40B4-BE49-F238E27FC236}">
                <a16:creationId xmlns:a16="http://schemas.microsoft.com/office/drawing/2014/main" id="{F793EC9E-A564-2949-B4EE-90665968D8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71839" y="5319054"/>
            <a:ext cx="1135324" cy="1135324"/>
          </a:xfrm>
          <a:prstGeom prst="rect">
            <a:avLst/>
          </a:prstGeom>
        </p:spPr>
      </p:pic>
      <p:pic>
        <p:nvPicPr>
          <p:cNvPr id="10" name="Immagine 9">
            <a:extLst>
              <a:ext uri="{FF2B5EF4-FFF2-40B4-BE49-F238E27FC236}">
                <a16:creationId xmlns:a16="http://schemas.microsoft.com/office/drawing/2014/main" id="{73D4D830-2707-4390-8066-CE15788FA833}"/>
              </a:ext>
            </a:extLst>
          </p:cNvPr>
          <p:cNvPicPr>
            <a:picLocks noChangeAspect="1"/>
          </p:cNvPicPr>
          <p:nvPr/>
        </p:nvPicPr>
        <p:blipFill>
          <a:blip r:embed="rId7"/>
          <a:stretch>
            <a:fillRect/>
          </a:stretch>
        </p:blipFill>
        <p:spPr>
          <a:xfrm>
            <a:off x="7011879" y="-685773"/>
            <a:ext cx="6156933" cy="6156933"/>
          </a:xfrm>
          <a:prstGeom prst="rect">
            <a:avLst/>
          </a:prstGeom>
        </p:spPr>
      </p:pic>
    </p:spTree>
    <p:extLst>
      <p:ext uri="{BB962C8B-B14F-4D97-AF65-F5344CB8AC3E}">
        <p14:creationId xmlns:p14="http://schemas.microsoft.com/office/powerpoint/2010/main" val="3075757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B3367"/>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E614CDD-AFEF-F340-B92F-E00D1EFE3C37}"/>
              </a:ext>
            </a:extLst>
          </p:cNvPr>
          <p:cNvSpPr txBox="1"/>
          <p:nvPr/>
        </p:nvSpPr>
        <p:spPr>
          <a:xfrm>
            <a:off x="313765" y="303903"/>
            <a:ext cx="11564470" cy="6250193"/>
          </a:xfrm>
          <a:prstGeom prst="rect">
            <a:avLst/>
          </a:prstGeom>
          <a:solidFill>
            <a:srgbClr val="FED21F"/>
          </a:solidFill>
          <a:effectLst>
            <a:glow rad="266700">
              <a:schemeClr val="accent1">
                <a:alpha val="40000"/>
              </a:schemeClr>
            </a:glow>
            <a:outerShdw blurRad="50800" dist="50800" dir="5400000" algn="ctr" rotWithShape="0">
              <a:srgbClr val="000000"/>
            </a:outerShdw>
            <a:reflection endPos="0" dist="50800" dir="5400000" sy="-100000" algn="bl" rotWithShape="0"/>
            <a:softEdge rad="0"/>
          </a:effectLst>
        </p:spPr>
        <p:txBody>
          <a:bodyPr wrap="square" rtlCol="0">
            <a:spAutoFit/>
          </a:bodyPr>
          <a:lstStyle/>
          <a:p>
            <a:endParaRPr lang="en-GB" dirty="0"/>
          </a:p>
        </p:txBody>
      </p:sp>
      <p:pic>
        <p:nvPicPr>
          <p:cNvPr id="13" name="Elemento grafico 12" descr="Cerchio con freccia destra">
            <a:extLst>
              <a:ext uri="{FF2B5EF4-FFF2-40B4-BE49-F238E27FC236}">
                <a16:creationId xmlns:a16="http://schemas.microsoft.com/office/drawing/2014/main" id="{660F8BDE-4F46-3D44-82F8-D8B7C837B8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8211159" y="571497"/>
            <a:ext cx="914400" cy="914400"/>
          </a:xfrm>
          <a:prstGeom prst="rect">
            <a:avLst/>
          </a:prstGeom>
        </p:spPr>
      </p:pic>
      <p:sp>
        <p:nvSpPr>
          <p:cNvPr id="11" name="CasellaDiTesto 10">
            <a:extLst>
              <a:ext uri="{FF2B5EF4-FFF2-40B4-BE49-F238E27FC236}">
                <a16:creationId xmlns:a16="http://schemas.microsoft.com/office/drawing/2014/main" id="{E82D01F3-689B-BD43-9613-1A055B760855}"/>
              </a:ext>
            </a:extLst>
          </p:cNvPr>
          <p:cNvSpPr txBox="1"/>
          <p:nvPr/>
        </p:nvSpPr>
        <p:spPr>
          <a:xfrm>
            <a:off x="9139847" y="585785"/>
            <a:ext cx="1656742" cy="900111"/>
          </a:xfrm>
          <a:prstGeom prst="rect">
            <a:avLst/>
          </a:prstGeom>
          <a:noFill/>
          <a:ln w="25400" cap="rnd">
            <a:solidFill>
              <a:srgbClr val="0B3367"/>
            </a:solidFill>
            <a:prstDash val="sysDash"/>
          </a:ln>
        </p:spPr>
        <p:txBody>
          <a:bodyPr wrap="square" rtlCol="0" anchor="ctr" anchorCtr="0">
            <a:noAutofit/>
          </a:bodyPr>
          <a:lstStyle/>
          <a:p>
            <a:pPr algn="ctr"/>
            <a:r>
              <a:rPr lang="it-IT" sz="2800" b="1" dirty="0">
                <a:latin typeface="Dosis" panose="02010503020202060003" pitchFamily="2" charset="77"/>
              </a:rPr>
              <a:t>€ 2,00 </a:t>
            </a:r>
          </a:p>
        </p:txBody>
      </p:sp>
      <p:sp>
        <p:nvSpPr>
          <p:cNvPr id="9" name="CasellaDiTesto 8">
            <a:extLst>
              <a:ext uri="{FF2B5EF4-FFF2-40B4-BE49-F238E27FC236}">
                <a16:creationId xmlns:a16="http://schemas.microsoft.com/office/drawing/2014/main" id="{7ED10CC9-79DF-4D43-B3C2-407C7585ECCB}"/>
              </a:ext>
            </a:extLst>
          </p:cNvPr>
          <p:cNvSpPr txBox="1"/>
          <p:nvPr/>
        </p:nvSpPr>
        <p:spPr>
          <a:xfrm>
            <a:off x="616029" y="585785"/>
            <a:ext cx="7292867" cy="1513495"/>
          </a:xfrm>
          <a:prstGeom prst="rect">
            <a:avLst/>
          </a:prstGeom>
          <a:solidFill>
            <a:srgbClr val="0B3367"/>
          </a:solidFill>
        </p:spPr>
        <p:txBody>
          <a:bodyPr wrap="square" rtlCol="0" anchor="ctr" anchorCtr="0">
            <a:noAutofit/>
          </a:bodyPr>
          <a:lstStyle/>
          <a:p>
            <a:pPr algn="ctr"/>
            <a:r>
              <a:rPr lang="it-IT" sz="2800" b="1" dirty="0">
                <a:solidFill>
                  <a:srgbClr val="0DEDB0"/>
                </a:solidFill>
                <a:latin typeface="Dosis" panose="02010503020202060003" pitchFamily="2" charset="77"/>
              </a:rPr>
              <a:t>Oggi hai svolto tutte le mansioni e ricevi da tua madre la paghetta giornaliera: </a:t>
            </a:r>
            <a:r>
              <a:rPr lang="it-IT" sz="2800" b="1" dirty="0">
                <a:solidFill>
                  <a:srgbClr val="0DEDB0"/>
                </a:solidFill>
                <a:latin typeface="Abril Fatface" panose="02000503000000020003" pitchFamily="2" charset="77"/>
              </a:rPr>
              <a:t>2 Euro!</a:t>
            </a:r>
            <a:r>
              <a:rPr lang="it-IT" sz="3600" b="1" dirty="0">
                <a:solidFill>
                  <a:srgbClr val="0DEDB0"/>
                </a:solidFill>
                <a:latin typeface="Abril Fatface" panose="02000503000000020003" pitchFamily="2" charset="77"/>
              </a:rPr>
              <a:t> </a:t>
            </a:r>
            <a:r>
              <a:rPr lang="it-IT" sz="2800" b="1" dirty="0">
                <a:solidFill>
                  <a:srgbClr val="0DEDB0"/>
                </a:solidFill>
                <a:latin typeface="Dosis" panose="02010503020202060003" pitchFamily="2" charset="77"/>
              </a:rPr>
              <a:t>Che fai? </a:t>
            </a:r>
          </a:p>
        </p:txBody>
      </p:sp>
      <p:sp>
        <p:nvSpPr>
          <p:cNvPr id="8" name="CasellaDiTesto 7">
            <a:hlinkClick r:id="rId5" action="ppaction://hlinksldjump"/>
            <a:extLst>
              <a:ext uri="{FF2B5EF4-FFF2-40B4-BE49-F238E27FC236}">
                <a16:creationId xmlns:a16="http://schemas.microsoft.com/office/drawing/2014/main" id="{C6C0B3F1-16AD-2F42-A366-FA7C4BE8AD07}"/>
              </a:ext>
            </a:extLst>
          </p:cNvPr>
          <p:cNvSpPr txBox="1"/>
          <p:nvPr/>
        </p:nvSpPr>
        <p:spPr>
          <a:xfrm>
            <a:off x="616029" y="4320656"/>
            <a:ext cx="10928275" cy="1513495"/>
          </a:xfrm>
          <a:prstGeom prst="rect">
            <a:avLst/>
          </a:prstGeom>
          <a:solidFill>
            <a:srgbClr val="0B3367"/>
          </a:solidFill>
        </p:spPr>
        <p:txBody>
          <a:bodyPr wrap="square" rtlCol="0" anchor="ctr" anchorCtr="0">
            <a:noAutofit/>
          </a:bodyPr>
          <a:lstStyle/>
          <a:p>
            <a:pPr algn="ctr"/>
            <a:r>
              <a:rPr lang="it-IT" sz="4000" b="1" dirty="0">
                <a:solidFill>
                  <a:srgbClr val="0DEDB0"/>
                </a:solidFill>
                <a:latin typeface="Abril Fatface" panose="02000503000000020003" pitchFamily="2" charset="77"/>
              </a:rPr>
              <a:t>B) </a:t>
            </a:r>
            <a:r>
              <a:rPr lang="it-IT" sz="2400" b="1" dirty="0">
                <a:solidFill>
                  <a:srgbClr val="0DEDB0"/>
                </a:solidFill>
                <a:latin typeface="Dosis" panose="02010503020202060003" pitchFamily="2" charset="77"/>
              </a:rPr>
              <a:t>Certo potrei fare 10 partite e spendere tutto, ma magari per oggi ne bastano 5. Conservo l'euro rimanente per un altro giorno</a:t>
            </a:r>
          </a:p>
        </p:txBody>
      </p:sp>
      <p:sp>
        <p:nvSpPr>
          <p:cNvPr id="12" name="CasellaDiTesto 11">
            <a:hlinkClick r:id="rId6" action="ppaction://hlinksldjump"/>
            <a:extLst>
              <a:ext uri="{FF2B5EF4-FFF2-40B4-BE49-F238E27FC236}">
                <a16:creationId xmlns:a16="http://schemas.microsoft.com/office/drawing/2014/main" id="{74482500-569F-E244-9C6A-78D716BF0493}"/>
              </a:ext>
            </a:extLst>
          </p:cNvPr>
          <p:cNvSpPr txBox="1"/>
          <p:nvPr/>
        </p:nvSpPr>
        <p:spPr>
          <a:xfrm>
            <a:off x="616029" y="2390446"/>
            <a:ext cx="10928275" cy="1639044"/>
          </a:xfrm>
          <a:prstGeom prst="rect">
            <a:avLst/>
          </a:prstGeom>
          <a:solidFill>
            <a:srgbClr val="0B3367"/>
          </a:solidFill>
        </p:spPr>
        <p:txBody>
          <a:bodyPr wrap="square" rtlCol="0" anchor="ctr" anchorCtr="0">
            <a:noAutofit/>
          </a:bodyPr>
          <a:lstStyle/>
          <a:p>
            <a:pPr algn="ctr"/>
            <a:r>
              <a:rPr lang="it-IT" sz="4000" b="1" dirty="0">
                <a:solidFill>
                  <a:srgbClr val="FFC000"/>
                </a:solidFill>
                <a:latin typeface="Abril Fatface" panose="02000503000000020003" pitchFamily="2" charset="77"/>
              </a:rPr>
              <a:t>A)</a:t>
            </a:r>
            <a:r>
              <a:rPr lang="it-IT" sz="2400" b="1" dirty="0">
                <a:solidFill>
                  <a:srgbClr val="FED21F"/>
                </a:solidFill>
                <a:latin typeface="Dosis" panose="02010503020202060003" pitchFamily="2" charset="77"/>
              </a:rPr>
              <a:t> Due euro sono esattamente la somma per fare 10 partite al cabinato Arcade nel bar sotto casa. Li spendo tutti subito per le 10 partite</a:t>
            </a:r>
          </a:p>
        </p:txBody>
      </p:sp>
      <p:sp>
        <p:nvSpPr>
          <p:cNvPr id="5" name="Titolo 4">
            <a:extLst>
              <a:ext uri="{FF2B5EF4-FFF2-40B4-BE49-F238E27FC236}">
                <a16:creationId xmlns:a16="http://schemas.microsoft.com/office/drawing/2014/main" id="{A2294A97-CBEF-FC4C-AC09-A8F10B65EBCA}"/>
              </a:ext>
            </a:extLst>
          </p:cNvPr>
          <p:cNvSpPr>
            <a:spLocks noGrp="1"/>
          </p:cNvSpPr>
          <p:nvPr>
            <p:ph type="title" idx="4294967295"/>
          </p:nvPr>
        </p:nvSpPr>
        <p:spPr>
          <a:xfrm>
            <a:off x="2239347" y="-1248647"/>
            <a:ext cx="2369976" cy="733517"/>
          </a:xfrm>
          <a:solidFill>
            <a:srgbClr val="00902A"/>
          </a:solidFill>
        </p:spPr>
        <p:txBody>
          <a:bodyPr/>
          <a:lstStyle/>
          <a:p>
            <a:r>
              <a:rPr lang="it-IT" dirty="0"/>
              <a:t>Livello</a:t>
            </a:r>
            <a:r>
              <a:rPr lang="it-IT" baseline="0" dirty="0"/>
              <a:t> 1</a:t>
            </a:r>
            <a:endParaRPr lang="it-IT" dirty="0"/>
          </a:p>
        </p:txBody>
      </p:sp>
    </p:spTree>
    <p:extLst>
      <p:ext uri="{BB962C8B-B14F-4D97-AF65-F5344CB8AC3E}">
        <p14:creationId xmlns:p14="http://schemas.microsoft.com/office/powerpoint/2010/main" val="153941418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113D958-1515-AB4E-9158-DE732429E97F}"/>
              </a:ext>
            </a:extLst>
          </p:cNvPr>
          <p:cNvSpPr txBox="1"/>
          <p:nvPr/>
        </p:nvSpPr>
        <p:spPr>
          <a:xfrm>
            <a:off x="979663" y="803861"/>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É ora di tirare le somme…</a:t>
            </a:r>
          </a:p>
        </p:txBody>
      </p:sp>
      <p:sp>
        <p:nvSpPr>
          <p:cNvPr id="3" name="CasellaDiTesto 2">
            <a:extLst>
              <a:ext uri="{FF2B5EF4-FFF2-40B4-BE49-F238E27FC236}">
                <a16:creationId xmlns:a16="http://schemas.microsoft.com/office/drawing/2014/main" id="{BE86E1CD-B8CA-C741-BEAA-D3D7427C2A20}"/>
              </a:ext>
            </a:extLst>
          </p:cNvPr>
          <p:cNvSpPr txBox="1"/>
          <p:nvPr/>
        </p:nvSpPr>
        <p:spPr>
          <a:xfrm>
            <a:off x="2000743" y="1577242"/>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Il tuo punteggio è di…</a:t>
            </a:r>
          </a:p>
        </p:txBody>
      </p:sp>
      <p:sp>
        <p:nvSpPr>
          <p:cNvPr id="4" name="CasellaDiTesto 3">
            <a:extLst>
              <a:ext uri="{FF2B5EF4-FFF2-40B4-BE49-F238E27FC236}">
                <a16:creationId xmlns:a16="http://schemas.microsoft.com/office/drawing/2014/main" id="{DFE162DD-4EBE-C14B-9D93-CDC8D4959AA0}"/>
              </a:ext>
            </a:extLst>
          </p:cNvPr>
          <p:cNvSpPr txBox="1"/>
          <p:nvPr/>
        </p:nvSpPr>
        <p:spPr>
          <a:xfrm>
            <a:off x="5829300" y="1289611"/>
            <a:ext cx="1722121" cy="1143000"/>
          </a:xfrm>
          <a:prstGeom prst="rect">
            <a:avLst/>
          </a:prstGeom>
          <a:solidFill>
            <a:srgbClr val="0B3367"/>
          </a:solidFill>
        </p:spPr>
        <p:txBody>
          <a:bodyPr wrap="square" rtlCol="0" anchor="t" anchorCtr="0">
            <a:noAutofit/>
          </a:bodyPr>
          <a:lstStyle/>
          <a:p>
            <a:pPr algn="ctr"/>
            <a:r>
              <a:rPr lang="it-IT" sz="6600" b="1" dirty="0">
                <a:solidFill>
                  <a:srgbClr val="0DEDB0"/>
                </a:solidFill>
                <a:latin typeface="Dosis" panose="02010503020202060003" pitchFamily="2" charset="77"/>
              </a:rPr>
              <a:t>1 €</a:t>
            </a:r>
          </a:p>
        </p:txBody>
      </p:sp>
      <p:sp>
        <p:nvSpPr>
          <p:cNvPr id="6" name="CasellaDiTesto 5">
            <a:extLst>
              <a:ext uri="{FF2B5EF4-FFF2-40B4-BE49-F238E27FC236}">
                <a16:creationId xmlns:a16="http://schemas.microsoft.com/office/drawing/2014/main" id="{9609F096-C2C5-4D4C-BF1E-890AC9E2C77C}"/>
              </a:ext>
            </a:extLst>
          </p:cNvPr>
          <p:cNvSpPr txBox="1"/>
          <p:nvPr/>
        </p:nvSpPr>
        <p:spPr>
          <a:xfrm>
            <a:off x="674907" y="2638253"/>
            <a:ext cx="8618383" cy="2074767"/>
          </a:xfrm>
          <a:prstGeom prst="rect">
            <a:avLst/>
          </a:prstGeom>
          <a:solidFill>
            <a:srgbClr val="0B3367"/>
          </a:solidFill>
        </p:spPr>
        <p:txBody>
          <a:bodyPr wrap="square" rtlCol="0" anchor="t" anchorCtr="0">
            <a:noAutofit/>
          </a:bodyPr>
          <a:lstStyle/>
          <a:p>
            <a:pPr lvl="0" algn="ctr">
              <a:spcAft>
                <a:spcPts val="0"/>
              </a:spcAft>
            </a:pPr>
            <a:r>
              <a:rPr lang="it-IT" sz="2400" b="1" dirty="0">
                <a:solidFill>
                  <a:srgbClr val="0DEDB0"/>
                </a:solidFill>
                <a:latin typeface="Dosis" panose="02010503020202060003" pitchFamily="2" charset="77"/>
                <a:ea typeface="Times New Roman" panose="02020603050405020304" pitchFamily="18" charset="0"/>
                <a:cs typeface="AppleSystemUIFont"/>
              </a:rPr>
              <a:t>Bene siamo in positivo, ma… tornando al livello 1 puoi permetterti una sola partita ai video games!</a:t>
            </a:r>
            <a:endParaRPr lang="it-IT" sz="2000" b="1" dirty="0">
              <a:solidFill>
                <a:srgbClr val="0DEDB0"/>
              </a:solidFill>
              <a:latin typeface="Dosis" panose="02010503020202060003" pitchFamily="2" charset="77"/>
              <a:ea typeface="Times New Roman" panose="02020603050405020304" pitchFamily="18" charset="0"/>
              <a:cs typeface="AppleSystemUIFont"/>
            </a:endParaRPr>
          </a:p>
          <a:p>
            <a:pPr algn="ctr"/>
            <a:r>
              <a:rPr lang="it-IT" sz="2400" b="1" dirty="0">
                <a:solidFill>
                  <a:srgbClr val="0DEDB0"/>
                </a:solidFill>
                <a:latin typeface="Dosis" panose="02010503020202060003" pitchFamily="2" charset="77"/>
                <a:ea typeface="Times New Roman" panose="02020603050405020304" pitchFamily="18" charset="0"/>
                <a:cs typeface="AppleSystemUIFont"/>
              </a:rPr>
              <a:t>Dovresti assolutamente visitare il sito </a:t>
            </a:r>
            <a:r>
              <a:rPr lang="it-IT" sz="2800" b="1" dirty="0">
                <a:solidFill>
                  <a:srgbClr val="0DEDB0"/>
                </a:solidFill>
                <a:latin typeface="Dosis" panose="02010503020202060003" pitchFamily="2" charset="77"/>
              </a:rPr>
              <a:t>http://</a:t>
            </a:r>
            <a:r>
              <a:rPr lang="it-IT" sz="2800" b="1" dirty="0" err="1">
                <a:solidFill>
                  <a:srgbClr val="0DEDB0"/>
                </a:solidFill>
                <a:latin typeface="Dosis" panose="02010503020202060003" pitchFamily="2" charset="77"/>
              </a:rPr>
              <a:t>www.quellocheconta.gov.it</a:t>
            </a:r>
            <a:r>
              <a:rPr lang="it-IT" sz="2800" b="1" dirty="0">
                <a:solidFill>
                  <a:srgbClr val="0DEDB0"/>
                </a:solidFill>
                <a:latin typeface="Dosis" panose="02010503020202060003" pitchFamily="2" charset="77"/>
              </a:rPr>
              <a:t>/</a:t>
            </a:r>
            <a:r>
              <a:rPr lang="it-IT" sz="2800" b="1" dirty="0" err="1">
                <a:solidFill>
                  <a:srgbClr val="0DEDB0"/>
                </a:solidFill>
                <a:latin typeface="Dosis" panose="02010503020202060003" pitchFamily="2" charset="77"/>
              </a:rPr>
              <a:t>it</a:t>
            </a:r>
            <a:r>
              <a:rPr lang="it-IT" sz="2800" b="1" dirty="0">
                <a:solidFill>
                  <a:srgbClr val="0DEDB0"/>
                </a:solidFill>
                <a:latin typeface="Dosis" panose="02010503020202060003" pitchFamily="2" charset="77"/>
              </a:rPr>
              <a:t>/</a:t>
            </a:r>
            <a:endParaRPr lang="it-IT" sz="2400" b="1" dirty="0">
              <a:solidFill>
                <a:srgbClr val="0DEDB0"/>
              </a:solidFill>
              <a:latin typeface="Dosis" panose="02010503020202060003" pitchFamily="2" charset="77"/>
            </a:endParaRPr>
          </a:p>
          <a:p>
            <a:pPr lvl="0" algn="ctr">
              <a:spcAft>
                <a:spcPts val="0"/>
              </a:spcAft>
            </a:pPr>
            <a:r>
              <a:rPr lang="it-IT" sz="2400" b="1" dirty="0">
                <a:solidFill>
                  <a:srgbClr val="0DEDB0"/>
                </a:solidFill>
                <a:latin typeface="Dosis" panose="02010503020202060003" pitchFamily="2" charset="77"/>
                <a:ea typeface="Times New Roman" panose="02020603050405020304" pitchFamily="18" charset="0"/>
                <a:cs typeface="AppleSystemUIFont"/>
              </a:rPr>
              <a:t>per acquisire questi concetti di base. Dopo di che, ritenta il gioco</a:t>
            </a:r>
            <a:r>
              <a:rPr lang="it-IT" sz="2400" dirty="0">
                <a:latin typeface="AppleSystemUIFont"/>
                <a:ea typeface="Times New Roman" panose="02020603050405020304" pitchFamily="18" charset="0"/>
                <a:cs typeface="AppleSystemUIFont"/>
              </a:rPr>
              <a:t>!</a:t>
            </a:r>
            <a:endParaRPr lang="it-IT" sz="2000" dirty="0">
              <a:latin typeface="Times New Roman" panose="02020603050405020304" pitchFamily="18" charset="0"/>
              <a:ea typeface="Times New Roman" panose="02020603050405020304" pitchFamily="18" charset="0"/>
            </a:endParaRPr>
          </a:p>
        </p:txBody>
      </p:sp>
      <p:sp>
        <p:nvSpPr>
          <p:cNvPr id="7" name="CasellaDiTesto 6">
            <a:extLst>
              <a:ext uri="{FF2B5EF4-FFF2-40B4-BE49-F238E27FC236}">
                <a16:creationId xmlns:a16="http://schemas.microsoft.com/office/drawing/2014/main" id="{4051E613-C4D8-B84B-9975-96F00C77A7C1}"/>
              </a:ext>
            </a:extLst>
          </p:cNvPr>
          <p:cNvSpPr txBox="1"/>
          <p:nvPr/>
        </p:nvSpPr>
        <p:spPr>
          <a:xfrm>
            <a:off x="674908" y="4848250"/>
            <a:ext cx="9013383" cy="622910"/>
          </a:xfrm>
          <a:prstGeom prst="rect">
            <a:avLst/>
          </a:prstGeom>
          <a:solidFill>
            <a:srgbClr val="0B3367"/>
          </a:solidFill>
        </p:spPr>
        <p:txBody>
          <a:bodyPr wrap="square" rtlCol="0" anchor="t" anchorCtr="0">
            <a:noAutofit/>
          </a:bodyPr>
          <a:lstStyle/>
          <a:p>
            <a:pPr>
              <a:spcAft>
                <a:spcPts val="0"/>
              </a:spcAft>
            </a:pPr>
            <a:r>
              <a:rPr lang="it-IT" sz="3200" b="1" dirty="0">
                <a:solidFill>
                  <a:srgbClr val="0DEDB0"/>
                </a:solidFill>
                <a:latin typeface="Dosis" panose="02010503020202060003" pitchFamily="2" charset="77"/>
                <a:ea typeface="Times New Roman" panose="02020603050405020304" pitchFamily="18" charset="0"/>
                <a:cs typeface="AppleSystemUIFont"/>
              </a:rPr>
              <a:t>Ma non abbiamo ancora finito qui, </a:t>
            </a:r>
            <a:r>
              <a:rPr lang="it-IT" sz="3200" b="1" dirty="0">
                <a:solidFill>
                  <a:srgbClr val="FF0000"/>
                </a:solidFill>
                <a:latin typeface="Dosis" panose="02010503020202060003" pitchFamily="2" charset="77"/>
                <a:ea typeface="Times New Roman" panose="02020603050405020304" pitchFamily="18" charset="0"/>
                <a:cs typeface="AppleSystemUIFont"/>
              </a:rPr>
              <a:t>proseguiamo!</a:t>
            </a:r>
            <a:endParaRPr lang="it-IT" sz="2800" b="1" dirty="0">
              <a:solidFill>
                <a:srgbClr val="FF0000"/>
              </a:solidFill>
              <a:latin typeface="Dosis" panose="02010503020202060003" pitchFamily="2" charset="77"/>
              <a:ea typeface="Times New Roman" panose="02020603050405020304" pitchFamily="18" charset="0"/>
            </a:endParaRPr>
          </a:p>
        </p:txBody>
      </p:sp>
      <p:sp>
        <p:nvSpPr>
          <p:cNvPr id="5" name="Titolo 4">
            <a:extLst>
              <a:ext uri="{FF2B5EF4-FFF2-40B4-BE49-F238E27FC236}">
                <a16:creationId xmlns:a16="http://schemas.microsoft.com/office/drawing/2014/main" id="{108613D6-E7EC-BC46-95C7-F465CF7AF8AE}"/>
              </a:ext>
            </a:extLst>
          </p:cNvPr>
          <p:cNvSpPr>
            <a:spLocks noGrp="1"/>
          </p:cNvSpPr>
          <p:nvPr>
            <p:ph type="title" idx="4294967295"/>
          </p:nvPr>
        </p:nvSpPr>
        <p:spPr>
          <a:xfrm>
            <a:off x="723901" y="-1788355"/>
            <a:ext cx="10515600" cy="1325563"/>
          </a:xfrm>
        </p:spPr>
        <p:txBody>
          <a:bodyPr/>
          <a:lstStyle/>
          <a:p>
            <a:r>
              <a:rPr lang="it-IT" sz="4400" kern="1200" dirty="0">
                <a:solidFill>
                  <a:srgbClr val="000000"/>
                </a:solidFill>
                <a:effectLst/>
                <a:latin typeface="Calibri Light" panose="020F0302020204030204" pitchFamily="34" charset="0"/>
                <a:ea typeface="+mj-ea"/>
                <a:cs typeface="+mj-cs"/>
              </a:rPr>
              <a:t>slide risultati 1B2A3B4A</a:t>
            </a:r>
            <a:endParaRPr lang="it-IT" dirty="0"/>
          </a:p>
        </p:txBody>
      </p:sp>
      <p:pic>
        <p:nvPicPr>
          <p:cNvPr id="9" name="Elemento grafico 8" descr="Riproduci">
            <a:hlinkClick r:id="rId4" action="ppaction://hlinksldjump"/>
            <a:extLst>
              <a:ext uri="{FF2B5EF4-FFF2-40B4-BE49-F238E27FC236}">
                <a16:creationId xmlns:a16="http://schemas.microsoft.com/office/drawing/2014/main" id="{2474DDEC-8C9B-B645-8B21-B9D75EE2E1C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71839" y="5436578"/>
            <a:ext cx="1135324" cy="1135324"/>
          </a:xfrm>
          <a:prstGeom prst="rect">
            <a:avLst/>
          </a:prstGeom>
        </p:spPr>
      </p:pic>
      <p:pic>
        <p:nvPicPr>
          <p:cNvPr id="10" name="Immagine 9">
            <a:extLst>
              <a:ext uri="{FF2B5EF4-FFF2-40B4-BE49-F238E27FC236}">
                <a16:creationId xmlns:a16="http://schemas.microsoft.com/office/drawing/2014/main" id="{2C5794F0-E24E-4FD0-A9FB-9F538C458860}"/>
              </a:ext>
            </a:extLst>
          </p:cNvPr>
          <p:cNvPicPr>
            <a:picLocks noChangeAspect="1"/>
          </p:cNvPicPr>
          <p:nvPr/>
        </p:nvPicPr>
        <p:blipFill>
          <a:blip r:embed="rId7"/>
          <a:stretch>
            <a:fillRect/>
          </a:stretch>
        </p:blipFill>
        <p:spPr>
          <a:xfrm>
            <a:off x="8083544" y="1743230"/>
            <a:ext cx="3864812" cy="3864812"/>
          </a:xfrm>
          <a:prstGeom prst="rect">
            <a:avLst/>
          </a:prstGeom>
        </p:spPr>
      </p:pic>
    </p:spTree>
    <p:extLst>
      <p:ext uri="{BB962C8B-B14F-4D97-AF65-F5344CB8AC3E}">
        <p14:creationId xmlns:p14="http://schemas.microsoft.com/office/powerpoint/2010/main" val="152564464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113D958-1515-AB4E-9158-DE732429E97F}"/>
              </a:ext>
            </a:extLst>
          </p:cNvPr>
          <p:cNvSpPr txBox="1"/>
          <p:nvPr/>
        </p:nvSpPr>
        <p:spPr>
          <a:xfrm>
            <a:off x="979663" y="803861"/>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É ora di tirare le somme…</a:t>
            </a:r>
          </a:p>
        </p:txBody>
      </p:sp>
      <p:sp>
        <p:nvSpPr>
          <p:cNvPr id="3" name="CasellaDiTesto 2">
            <a:extLst>
              <a:ext uri="{FF2B5EF4-FFF2-40B4-BE49-F238E27FC236}">
                <a16:creationId xmlns:a16="http://schemas.microsoft.com/office/drawing/2014/main" id="{BE86E1CD-B8CA-C741-BEAA-D3D7427C2A20}"/>
              </a:ext>
            </a:extLst>
          </p:cNvPr>
          <p:cNvSpPr txBox="1"/>
          <p:nvPr/>
        </p:nvSpPr>
        <p:spPr>
          <a:xfrm>
            <a:off x="2000743" y="1577242"/>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Il tuo punteggio è di…</a:t>
            </a:r>
          </a:p>
        </p:txBody>
      </p:sp>
      <p:sp>
        <p:nvSpPr>
          <p:cNvPr id="4" name="CasellaDiTesto 3">
            <a:extLst>
              <a:ext uri="{FF2B5EF4-FFF2-40B4-BE49-F238E27FC236}">
                <a16:creationId xmlns:a16="http://schemas.microsoft.com/office/drawing/2014/main" id="{DFE162DD-4EBE-C14B-9D93-CDC8D4959AA0}"/>
              </a:ext>
            </a:extLst>
          </p:cNvPr>
          <p:cNvSpPr txBox="1"/>
          <p:nvPr/>
        </p:nvSpPr>
        <p:spPr>
          <a:xfrm>
            <a:off x="5829300" y="1289611"/>
            <a:ext cx="1722121" cy="1143000"/>
          </a:xfrm>
          <a:prstGeom prst="rect">
            <a:avLst/>
          </a:prstGeom>
          <a:solidFill>
            <a:srgbClr val="0B3367"/>
          </a:solidFill>
        </p:spPr>
        <p:txBody>
          <a:bodyPr wrap="square" rtlCol="0" anchor="t" anchorCtr="0">
            <a:noAutofit/>
          </a:bodyPr>
          <a:lstStyle/>
          <a:p>
            <a:pPr algn="ctr"/>
            <a:r>
              <a:rPr lang="it-IT" sz="6600" b="1" dirty="0">
                <a:solidFill>
                  <a:srgbClr val="0DEDB0"/>
                </a:solidFill>
                <a:latin typeface="Dosis" panose="02010503020202060003" pitchFamily="2" charset="77"/>
              </a:rPr>
              <a:t>1 €</a:t>
            </a:r>
          </a:p>
        </p:txBody>
      </p:sp>
      <p:sp>
        <p:nvSpPr>
          <p:cNvPr id="6" name="CasellaDiTesto 5">
            <a:extLst>
              <a:ext uri="{FF2B5EF4-FFF2-40B4-BE49-F238E27FC236}">
                <a16:creationId xmlns:a16="http://schemas.microsoft.com/office/drawing/2014/main" id="{9609F096-C2C5-4D4C-BF1E-890AC9E2C77C}"/>
              </a:ext>
            </a:extLst>
          </p:cNvPr>
          <p:cNvSpPr txBox="1"/>
          <p:nvPr/>
        </p:nvSpPr>
        <p:spPr>
          <a:xfrm>
            <a:off x="674907" y="2638253"/>
            <a:ext cx="8618383" cy="2074767"/>
          </a:xfrm>
          <a:prstGeom prst="rect">
            <a:avLst/>
          </a:prstGeom>
          <a:solidFill>
            <a:srgbClr val="0B3367"/>
          </a:solidFill>
        </p:spPr>
        <p:txBody>
          <a:bodyPr wrap="square" rtlCol="0" anchor="t" anchorCtr="0">
            <a:noAutofit/>
          </a:bodyPr>
          <a:lstStyle/>
          <a:p>
            <a:pPr lvl="0" algn="ctr">
              <a:spcAft>
                <a:spcPts val="0"/>
              </a:spcAft>
            </a:pPr>
            <a:r>
              <a:rPr lang="it-IT" sz="2400" b="1" dirty="0">
                <a:solidFill>
                  <a:srgbClr val="0DEDB0"/>
                </a:solidFill>
                <a:latin typeface="Dosis" panose="02010503020202060003" pitchFamily="2" charset="77"/>
                <a:ea typeface="Times New Roman" panose="02020603050405020304" pitchFamily="18" charset="0"/>
                <a:cs typeface="AppleSystemUIFont"/>
              </a:rPr>
              <a:t>Bene siamo in positivo, ma… tornando al livello 1 puoi permetterti una sola partita ai video games!</a:t>
            </a:r>
            <a:endParaRPr lang="it-IT" sz="2000" b="1" dirty="0">
              <a:solidFill>
                <a:srgbClr val="0DEDB0"/>
              </a:solidFill>
              <a:latin typeface="Dosis" panose="02010503020202060003" pitchFamily="2" charset="77"/>
              <a:ea typeface="Times New Roman" panose="02020603050405020304" pitchFamily="18" charset="0"/>
              <a:cs typeface="AppleSystemUIFont"/>
            </a:endParaRPr>
          </a:p>
          <a:p>
            <a:pPr algn="ctr"/>
            <a:r>
              <a:rPr lang="it-IT" sz="2400" b="1" dirty="0">
                <a:solidFill>
                  <a:srgbClr val="0DEDB0"/>
                </a:solidFill>
                <a:latin typeface="Dosis" panose="02010503020202060003" pitchFamily="2" charset="77"/>
                <a:ea typeface="Times New Roman" panose="02020603050405020304" pitchFamily="18" charset="0"/>
                <a:cs typeface="AppleSystemUIFont"/>
              </a:rPr>
              <a:t>Dovresti assolutamente visitare il sito </a:t>
            </a:r>
            <a:r>
              <a:rPr lang="it-IT" sz="2800" b="1" dirty="0">
                <a:solidFill>
                  <a:srgbClr val="0DEDB0"/>
                </a:solidFill>
                <a:latin typeface="Dosis" panose="02010503020202060003" pitchFamily="2" charset="77"/>
              </a:rPr>
              <a:t>http://</a:t>
            </a:r>
            <a:r>
              <a:rPr lang="it-IT" sz="2800" b="1" dirty="0" err="1">
                <a:solidFill>
                  <a:srgbClr val="0DEDB0"/>
                </a:solidFill>
                <a:latin typeface="Dosis" panose="02010503020202060003" pitchFamily="2" charset="77"/>
              </a:rPr>
              <a:t>www.quellocheconta.gov.it</a:t>
            </a:r>
            <a:r>
              <a:rPr lang="it-IT" sz="2800" b="1" dirty="0">
                <a:solidFill>
                  <a:srgbClr val="0DEDB0"/>
                </a:solidFill>
                <a:latin typeface="Dosis" panose="02010503020202060003" pitchFamily="2" charset="77"/>
              </a:rPr>
              <a:t>/</a:t>
            </a:r>
            <a:r>
              <a:rPr lang="it-IT" sz="2800" b="1" dirty="0" err="1">
                <a:solidFill>
                  <a:srgbClr val="0DEDB0"/>
                </a:solidFill>
                <a:latin typeface="Dosis" panose="02010503020202060003" pitchFamily="2" charset="77"/>
              </a:rPr>
              <a:t>it</a:t>
            </a:r>
            <a:r>
              <a:rPr lang="it-IT" sz="2800" b="1" dirty="0">
                <a:solidFill>
                  <a:srgbClr val="0DEDB0"/>
                </a:solidFill>
                <a:latin typeface="Dosis" panose="02010503020202060003" pitchFamily="2" charset="77"/>
              </a:rPr>
              <a:t>/</a:t>
            </a:r>
            <a:endParaRPr lang="it-IT" sz="2400" b="1" dirty="0">
              <a:solidFill>
                <a:srgbClr val="0DEDB0"/>
              </a:solidFill>
              <a:latin typeface="Dosis" panose="02010503020202060003" pitchFamily="2" charset="77"/>
            </a:endParaRPr>
          </a:p>
          <a:p>
            <a:pPr lvl="0" algn="ctr">
              <a:spcAft>
                <a:spcPts val="0"/>
              </a:spcAft>
            </a:pPr>
            <a:r>
              <a:rPr lang="it-IT" sz="2400" b="1" dirty="0">
                <a:solidFill>
                  <a:srgbClr val="0DEDB0"/>
                </a:solidFill>
                <a:latin typeface="Dosis" panose="02010503020202060003" pitchFamily="2" charset="77"/>
                <a:ea typeface="Times New Roman" panose="02020603050405020304" pitchFamily="18" charset="0"/>
                <a:cs typeface="AppleSystemUIFont"/>
              </a:rPr>
              <a:t>per acquisire questi concetti di base. Dopo di che, ritenta il gioco</a:t>
            </a:r>
            <a:r>
              <a:rPr lang="it-IT" sz="2400" dirty="0">
                <a:latin typeface="AppleSystemUIFont"/>
                <a:ea typeface="Times New Roman" panose="02020603050405020304" pitchFamily="18" charset="0"/>
                <a:cs typeface="AppleSystemUIFont"/>
              </a:rPr>
              <a:t>!</a:t>
            </a:r>
            <a:endParaRPr lang="it-IT" sz="2000" dirty="0">
              <a:latin typeface="Times New Roman" panose="02020603050405020304" pitchFamily="18" charset="0"/>
              <a:ea typeface="Times New Roman" panose="02020603050405020304" pitchFamily="18" charset="0"/>
            </a:endParaRPr>
          </a:p>
        </p:txBody>
      </p:sp>
      <p:sp>
        <p:nvSpPr>
          <p:cNvPr id="7" name="CasellaDiTesto 6">
            <a:extLst>
              <a:ext uri="{FF2B5EF4-FFF2-40B4-BE49-F238E27FC236}">
                <a16:creationId xmlns:a16="http://schemas.microsoft.com/office/drawing/2014/main" id="{4051E613-C4D8-B84B-9975-96F00C77A7C1}"/>
              </a:ext>
            </a:extLst>
          </p:cNvPr>
          <p:cNvSpPr txBox="1"/>
          <p:nvPr/>
        </p:nvSpPr>
        <p:spPr>
          <a:xfrm>
            <a:off x="674908" y="4848250"/>
            <a:ext cx="9013383" cy="622910"/>
          </a:xfrm>
          <a:prstGeom prst="rect">
            <a:avLst/>
          </a:prstGeom>
          <a:solidFill>
            <a:srgbClr val="0B3367"/>
          </a:solidFill>
        </p:spPr>
        <p:txBody>
          <a:bodyPr wrap="square" rtlCol="0" anchor="t" anchorCtr="0">
            <a:noAutofit/>
          </a:bodyPr>
          <a:lstStyle/>
          <a:p>
            <a:pPr>
              <a:spcAft>
                <a:spcPts val="0"/>
              </a:spcAft>
            </a:pPr>
            <a:r>
              <a:rPr lang="it-IT" sz="3200" b="1" dirty="0">
                <a:solidFill>
                  <a:srgbClr val="0DEDB0"/>
                </a:solidFill>
                <a:latin typeface="Dosis" panose="02010503020202060003" pitchFamily="2" charset="77"/>
                <a:ea typeface="Times New Roman" panose="02020603050405020304" pitchFamily="18" charset="0"/>
                <a:cs typeface="AppleSystemUIFont"/>
              </a:rPr>
              <a:t>Ma non abbiamo ancora finito qui, </a:t>
            </a:r>
            <a:r>
              <a:rPr lang="it-IT" sz="3200" b="1" dirty="0">
                <a:solidFill>
                  <a:srgbClr val="FF0000"/>
                </a:solidFill>
                <a:latin typeface="Dosis" panose="02010503020202060003" pitchFamily="2" charset="77"/>
                <a:ea typeface="Times New Roman" panose="02020603050405020304" pitchFamily="18" charset="0"/>
                <a:cs typeface="AppleSystemUIFont"/>
              </a:rPr>
              <a:t>proseguiamo!</a:t>
            </a:r>
            <a:endParaRPr lang="it-IT" sz="2800" b="1" dirty="0">
              <a:solidFill>
                <a:srgbClr val="FF0000"/>
              </a:solidFill>
              <a:latin typeface="Dosis" panose="02010503020202060003" pitchFamily="2" charset="77"/>
              <a:ea typeface="Times New Roman" panose="02020603050405020304" pitchFamily="18" charset="0"/>
            </a:endParaRPr>
          </a:p>
        </p:txBody>
      </p:sp>
      <p:sp>
        <p:nvSpPr>
          <p:cNvPr id="5" name="Titolo 4">
            <a:extLst>
              <a:ext uri="{FF2B5EF4-FFF2-40B4-BE49-F238E27FC236}">
                <a16:creationId xmlns:a16="http://schemas.microsoft.com/office/drawing/2014/main" id="{108613D6-E7EC-BC46-95C7-F465CF7AF8AE}"/>
              </a:ext>
            </a:extLst>
          </p:cNvPr>
          <p:cNvSpPr>
            <a:spLocks noGrp="1"/>
          </p:cNvSpPr>
          <p:nvPr>
            <p:ph type="title" idx="4294967295"/>
          </p:nvPr>
        </p:nvSpPr>
        <p:spPr>
          <a:xfrm>
            <a:off x="723901" y="-1788355"/>
            <a:ext cx="10515600" cy="1325563"/>
          </a:xfrm>
        </p:spPr>
        <p:txBody>
          <a:bodyPr/>
          <a:lstStyle/>
          <a:p>
            <a:r>
              <a:rPr lang="it-IT" sz="4400" kern="1200" dirty="0">
                <a:solidFill>
                  <a:srgbClr val="000000"/>
                </a:solidFill>
                <a:effectLst/>
                <a:latin typeface="Calibri Light" panose="020F0302020204030204" pitchFamily="34" charset="0"/>
                <a:ea typeface="+mj-ea"/>
                <a:cs typeface="+mj-cs"/>
              </a:rPr>
              <a:t>slide risultati 1B2A3C</a:t>
            </a:r>
            <a:endParaRPr lang="it-IT" dirty="0"/>
          </a:p>
        </p:txBody>
      </p:sp>
      <p:pic>
        <p:nvPicPr>
          <p:cNvPr id="9" name="Elemento grafico 8" descr="Riproduci">
            <a:hlinkClick r:id="rId4" action="ppaction://hlinksldjump"/>
            <a:extLst>
              <a:ext uri="{FF2B5EF4-FFF2-40B4-BE49-F238E27FC236}">
                <a16:creationId xmlns:a16="http://schemas.microsoft.com/office/drawing/2014/main" id="{427DFDB7-0663-9344-8732-81EDB66705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71839" y="5471160"/>
            <a:ext cx="1135324" cy="1135324"/>
          </a:xfrm>
          <a:prstGeom prst="rect">
            <a:avLst/>
          </a:prstGeom>
        </p:spPr>
      </p:pic>
      <p:pic>
        <p:nvPicPr>
          <p:cNvPr id="10" name="Immagine 9">
            <a:extLst>
              <a:ext uri="{FF2B5EF4-FFF2-40B4-BE49-F238E27FC236}">
                <a16:creationId xmlns:a16="http://schemas.microsoft.com/office/drawing/2014/main" id="{CBFE422D-241F-4FB0-A6E2-831C1174CFF4}"/>
              </a:ext>
            </a:extLst>
          </p:cNvPr>
          <p:cNvPicPr>
            <a:picLocks noChangeAspect="1"/>
          </p:cNvPicPr>
          <p:nvPr/>
        </p:nvPicPr>
        <p:blipFill>
          <a:blip r:embed="rId7"/>
          <a:stretch>
            <a:fillRect/>
          </a:stretch>
        </p:blipFill>
        <p:spPr>
          <a:xfrm>
            <a:off x="8002717" y="1577242"/>
            <a:ext cx="4026465" cy="4026465"/>
          </a:xfrm>
          <a:prstGeom prst="rect">
            <a:avLst/>
          </a:prstGeom>
        </p:spPr>
      </p:pic>
    </p:spTree>
    <p:extLst>
      <p:ext uri="{BB962C8B-B14F-4D97-AF65-F5344CB8AC3E}">
        <p14:creationId xmlns:p14="http://schemas.microsoft.com/office/powerpoint/2010/main" val="240746133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113D958-1515-AB4E-9158-DE732429E97F}"/>
              </a:ext>
            </a:extLst>
          </p:cNvPr>
          <p:cNvSpPr txBox="1"/>
          <p:nvPr/>
        </p:nvSpPr>
        <p:spPr>
          <a:xfrm>
            <a:off x="979663" y="803861"/>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É ora di tirare le somme…</a:t>
            </a:r>
          </a:p>
        </p:txBody>
      </p:sp>
      <p:sp>
        <p:nvSpPr>
          <p:cNvPr id="3" name="CasellaDiTesto 2">
            <a:extLst>
              <a:ext uri="{FF2B5EF4-FFF2-40B4-BE49-F238E27FC236}">
                <a16:creationId xmlns:a16="http://schemas.microsoft.com/office/drawing/2014/main" id="{BE86E1CD-B8CA-C741-BEAA-D3D7427C2A20}"/>
              </a:ext>
            </a:extLst>
          </p:cNvPr>
          <p:cNvSpPr txBox="1"/>
          <p:nvPr/>
        </p:nvSpPr>
        <p:spPr>
          <a:xfrm>
            <a:off x="2000743" y="1577242"/>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Il tuo punteggio è di…</a:t>
            </a:r>
          </a:p>
        </p:txBody>
      </p:sp>
      <p:sp>
        <p:nvSpPr>
          <p:cNvPr id="4" name="CasellaDiTesto 3">
            <a:extLst>
              <a:ext uri="{FF2B5EF4-FFF2-40B4-BE49-F238E27FC236}">
                <a16:creationId xmlns:a16="http://schemas.microsoft.com/office/drawing/2014/main" id="{DFE162DD-4EBE-C14B-9D93-CDC8D4959AA0}"/>
              </a:ext>
            </a:extLst>
          </p:cNvPr>
          <p:cNvSpPr txBox="1"/>
          <p:nvPr/>
        </p:nvSpPr>
        <p:spPr>
          <a:xfrm>
            <a:off x="5829300" y="1289611"/>
            <a:ext cx="2344316" cy="1143000"/>
          </a:xfrm>
          <a:prstGeom prst="rect">
            <a:avLst/>
          </a:prstGeom>
          <a:solidFill>
            <a:srgbClr val="0B3367"/>
          </a:solidFill>
        </p:spPr>
        <p:txBody>
          <a:bodyPr wrap="square" rtlCol="0" anchor="t" anchorCtr="0">
            <a:noAutofit/>
          </a:bodyPr>
          <a:lstStyle/>
          <a:p>
            <a:pPr algn="ctr"/>
            <a:r>
              <a:rPr lang="it-IT" sz="6600" b="1" dirty="0">
                <a:solidFill>
                  <a:srgbClr val="0DEDB0"/>
                </a:solidFill>
                <a:latin typeface="Dosis" panose="02010503020202060003" pitchFamily="2" charset="77"/>
              </a:rPr>
              <a:t>200€</a:t>
            </a:r>
          </a:p>
        </p:txBody>
      </p:sp>
      <p:sp>
        <p:nvSpPr>
          <p:cNvPr id="6" name="CasellaDiTesto 5">
            <a:extLst>
              <a:ext uri="{FF2B5EF4-FFF2-40B4-BE49-F238E27FC236}">
                <a16:creationId xmlns:a16="http://schemas.microsoft.com/office/drawing/2014/main" id="{9609F096-C2C5-4D4C-BF1E-890AC9E2C77C}"/>
              </a:ext>
            </a:extLst>
          </p:cNvPr>
          <p:cNvSpPr txBox="1"/>
          <p:nvPr/>
        </p:nvSpPr>
        <p:spPr>
          <a:xfrm>
            <a:off x="674907" y="2638253"/>
            <a:ext cx="8842317" cy="2074767"/>
          </a:xfrm>
          <a:prstGeom prst="rect">
            <a:avLst/>
          </a:prstGeom>
          <a:solidFill>
            <a:srgbClr val="0B3367"/>
          </a:solidFill>
        </p:spPr>
        <p:txBody>
          <a:bodyPr wrap="square" rtlCol="0" anchor="t" anchorCtr="0">
            <a:noAutofit/>
          </a:bodyPr>
          <a:lstStyle/>
          <a:p>
            <a:pPr lvl="0" algn="ctr">
              <a:spcAft>
                <a:spcPts val="0"/>
              </a:spcAft>
            </a:pPr>
            <a:r>
              <a:rPr lang="it-IT" sz="2400" b="1" dirty="0">
                <a:solidFill>
                  <a:srgbClr val="0DEDB0"/>
                </a:solidFill>
                <a:latin typeface="Dosis" panose="02010503020202060003" pitchFamily="2" charset="77"/>
                <a:ea typeface="Times New Roman" panose="02020603050405020304" pitchFamily="18" charset="0"/>
                <a:cs typeface="AppleSystemUIFont"/>
              </a:rPr>
              <a:t>Bravissimo, hai fatto molte scelte corrette e infatti il tuo saldo lo dimostra!</a:t>
            </a:r>
          </a:p>
          <a:p>
            <a:pPr algn="ctr"/>
            <a:r>
              <a:rPr lang="it-IT" sz="2400" b="1" dirty="0">
                <a:solidFill>
                  <a:srgbClr val="0DEDB0"/>
                </a:solidFill>
                <a:latin typeface="Dosis" panose="02010503020202060003" pitchFamily="2" charset="77"/>
                <a:ea typeface="Times New Roman" panose="02020603050405020304" pitchFamily="18" charset="0"/>
                <a:cs typeface="AppleSystemUIFont"/>
              </a:rPr>
              <a:t>Se vuoi scoprire di più sul mondo della finanza personale visita il sito </a:t>
            </a:r>
            <a:r>
              <a:rPr lang="it-IT" sz="3200" b="1" dirty="0">
                <a:solidFill>
                  <a:srgbClr val="0DEDB0"/>
                </a:solidFill>
                <a:latin typeface="Dosis" panose="02010503020202060003" pitchFamily="2" charset="77"/>
              </a:rPr>
              <a:t>http://</a:t>
            </a:r>
            <a:r>
              <a:rPr lang="it-IT" sz="3200" b="1" dirty="0" err="1">
                <a:solidFill>
                  <a:srgbClr val="0DEDB0"/>
                </a:solidFill>
                <a:latin typeface="Dosis" panose="02010503020202060003" pitchFamily="2" charset="77"/>
              </a:rPr>
              <a:t>www.quellocheconta.gov.it</a:t>
            </a:r>
            <a:r>
              <a:rPr lang="it-IT" sz="3200" b="1" dirty="0">
                <a:solidFill>
                  <a:srgbClr val="0DEDB0"/>
                </a:solidFill>
                <a:latin typeface="Dosis" panose="02010503020202060003" pitchFamily="2" charset="77"/>
              </a:rPr>
              <a:t>/</a:t>
            </a:r>
            <a:r>
              <a:rPr lang="it-IT" sz="3200" b="1" dirty="0" err="1">
                <a:solidFill>
                  <a:srgbClr val="0DEDB0"/>
                </a:solidFill>
                <a:latin typeface="Dosis" panose="02010503020202060003" pitchFamily="2" charset="77"/>
              </a:rPr>
              <a:t>it</a:t>
            </a:r>
            <a:r>
              <a:rPr lang="it-IT" sz="3200" b="1" dirty="0">
                <a:solidFill>
                  <a:srgbClr val="0DEDB0"/>
                </a:solidFill>
                <a:latin typeface="Dosis" panose="02010503020202060003" pitchFamily="2" charset="77"/>
              </a:rPr>
              <a:t>/</a:t>
            </a:r>
            <a:endParaRPr lang="it-IT" sz="2800" b="1" dirty="0">
              <a:solidFill>
                <a:srgbClr val="0DEDB0"/>
              </a:solidFill>
              <a:latin typeface="Dosis" panose="02010503020202060003" pitchFamily="2" charset="77"/>
            </a:endParaRPr>
          </a:p>
          <a:p>
            <a:pPr lvl="0" algn="ctr">
              <a:spcAft>
                <a:spcPts val="0"/>
              </a:spcAft>
            </a:pPr>
            <a:r>
              <a:rPr lang="it-IT" sz="2400" b="1" dirty="0">
                <a:solidFill>
                  <a:srgbClr val="0DEDB0"/>
                </a:solidFill>
                <a:latin typeface="Dosis" panose="02010503020202060003" pitchFamily="2" charset="77"/>
                <a:ea typeface="Times New Roman" panose="02020603050405020304" pitchFamily="18" charset="0"/>
                <a:cs typeface="AppleSystemUIFont"/>
              </a:rPr>
              <a:t>Qui troverai degli approfondimenti e degli altri concetti interessanti.</a:t>
            </a:r>
          </a:p>
        </p:txBody>
      </p:sp>
      <p:sp>
        <p:nvSpPr>
          <p:cNvPr id="7" name="CasellaDiTesto 6">
            <a:extLst>
              <a:ext uri="{FF2B5EF4-FFF2-40B4-BE49-F238E27FC236}">
                <a16:creationId xmlns:a16="http://schemas.microsoft.com/office/drawing/2014/main" id="{4051E613-C4D8-B84B-9975-96F00C77A7C1}"/>
              </a:ext>
            </a:extLst>
          </p:cNvPr>
          <p:cNvSpPr txBox="1"/>
          <p:nvPr/>
        </p:nvSpPr>
        <p:spPr>
          <a:xfrm>
            <a:off x="674908" y="4848250"/>
            <a:ext cx="9013383" cy="622910"/>
          </a:xfrm>
          <a:prstGeom prst="rect">
            <a:avLst/>
          </a:prstGeom>
          <a:solidFill>
            <a:srgbClr val="0B3367"/>
          </a:solidFill>
        </p:spPr>
        <p:txBody>
          <a:bodyPr wrap="square" rtlCol="0" anchor="t" anchorCtr="0">
            <a:noAutofit/>
          </a:bodyPr>
          <a:lstStyle/>
          <a:p>
            <a:pPr>
              <a:spcAft>
                <a:spcPts val="0"/>
              </a:spcAft>
            </a:pPr>
            <a:r>
              <a:rPr lang="it-IT" sz="3200" b="1" dirty="0">
                <a:solidFill>
                  <a:srgbClr val="0DEDB0"/>
                </a:solidFill>
                <a:latin typeface="Dosis" panose="02010503020202060003" pitchFamily="2" charset="77"/>
                <a:ea typeface="Times New Roman" panose="02020603050405020304" pitchFamily="18" charset="0"/>
                <a:cs typeface="AppleSystemUIFont"/>
              </a:rPr>
              <a:t>Ma non abbiamo ancora finito qui, </a:t>
            </a:r>
            <a:r>
              <a:rPr lang="it-IT" sz="3200" b="1" dirty="0">
                <a:solidFill>
                  <a:srgbClr val="FF0000"/>
                </a:solidFill>
                <a:latin typeface="Dosis" panose="02010503020202060003" pitchFamily="2" charset="77"/>
                <a:ea typeface="Times New Roman" panose="02020603050405020304" pitchFamily="18" charset="0"/>
                <a:cs typeface="AppleSystemUIFont"/>
              </a:rPr>
              <a:t>proseguiamo!</a:t>
            </a:r>
            <a:endParaRPr lang="it-IT" sz="2800" b="1" dirty="0">
              <a:solidFill>
                <a:srgbClr val="FF0000"/>
              </a:solidFill>
              <a:latin typeface="Dosis" panose="02010503020202060003" pitchFamily="2" charset="77"/>
              <a:ea typeface="Times New Roman" panose="02020603050405020304" pitchFamily="18" charset="0"/>
            </a:endParaRPr>
          </a:p>
        </p:txBody>
      </p:sp>
      <p:sp>
        <p:nvSpPr>
          <p:cNvPr id="5" name="Titolo 4">
            <a:extLst>
              <a:ext uri="{FF2B5EF4-FFF2-40B4-BE49-F238E27FC236}">
                <a16:creationId xmlns:a16="http://schemas.microsoft.com/office/drawing/2014/main" id="{108613D6-E7EC-BC46-95C7-F465CF7AF8AE}"/>
              </a:ext>
            </a:extLst>
          </p:cNvPr>
          <p:cNvSpPr>
            <a:spLocks noGrp="1"/>
          </p:cNvSpPr>
          <p:nvPr>
            <p:ph type="title" idx="4294967295"/>
          </p:nvPr>
        </p:nvSpPr>
        <p:spPr>
          <a:xfrm>
            <a:off x="723901" y="-1788355"/>
            <a:ext cx="10515600" cy="1325563"/>
          </a:xfrm>
        </p:spPr>
        <p:txBody>
          <a:bodyPr/>
          <a:lstStyle/>
          <a:p>
            <a:r>
              <a:rPr lang="it-IT" sz="4400" kern="1200" dirty="0">
                <a:solidFill>
                  <a:srgbClr val="000000"/>
                </a:solidFill>
                <a:effectLst/>
                <a:latin typeface="Calibri Light" panose="020F0302020204030204" pitchFamily="34" charset="0"/>
                <a:ea typeface="+mj-ea"/>
                <a:cs typeface="+mj-cs"/>
              </a:rPr>
              <a:t>slide risultati 1A2A3B4B</a:t>
            </a:r>
            <a:endParaRPr lang="it-IT" dirty="0"/>
          </a:p>
        </p:txBody>
      </p:sp>
      <p:pic>
        <p:nvPicPr>
          <p:cNvPr id="9" name="Elemento grafico 8" descr="Riproduci">
            <a:hlinkClick r:id="rId4" action="ppaction://hlinksldjump"/>
            <a:extLst>
              <a:ext uri="{FF2B5EF4-FFF2-40B4-BE49-F238E27FC236}">
                <a16:creationId xmlns:a16="http://schemas.microsoft.com/office/drawing/2014/main" id="{1AD0D4D9-E27E-804C-98FE-F54F511B1D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71839" y="5319054"/>
            <a:ext cx="1135324" cy="1135324"/>
          </a:xfrm>
          <a:prstGeom prst="rect">
            <a:avLst/>
          </a:prstGeom>
        </p:spPr>
      </p:pic>
      <p:pic>
        <p:nvPicPr>
          <p:cNvPr id="10" name="Immagine 9" descr="Immagine che contiene forbici, strumento&#10;&#10;Descrizione generata automaticamente">
            <a:extLst>
              <a:ext uri="{FF2B5EF4-FFF2-40B4-BE49-F238E27FC236}">
                <a16:creationId xmlns:a16="http://schemas.microsoft.com/office/drawing/2014/main" id="{2F7B1259-3BFF-4F54-A463-71A381CBA688}"/>
              </a:ext>
            </a:extLst>
          </p:cNvPr>
          <p:cNvPicPr>
            <a:picLocks noChangeAspect="1"/>
          </p:cNvPicPr>
          <p:nvPr/>
        </p:nvPicPr>
        <p:blipFill>
          <a:blip r:embed="rId7"/>
          <a:stretch>
            <a:fillRect/>
          </a:stretch>
        </p:blipFill>
        <p:spPr>
          <a:xfrm rot="20871364">
            <a:off x="7656786" y="-352039"/>
            <a:ext cx="5411749" cy="5411749"/>
          </a:xfrm>
          <a:prstGeom prst="rect">
            <a:avLst/>
          </a:prstGeom>
        </p:spPr>
      </p:pic>
    </p:spTree>
    <p:extLst>
      <p:ext uri="{BB962C8B-B14F-4D97-AF65-F5344CB8AC3E}">
        <p14:creationId xmlns:p14="http://schemas.microsoft.com/office/powerpoint/2010/main" val="427220242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113D958-1515-AB4E-9158-DE732429E97F}"/>
              </a:ext>
            </a:extLst>
          </p:cNvPr>
          <p:cNvSpPr txBox="1"/>
          <p:nvPr/>
        </p:nvSpPr>
        <p:spPr>
          <a:xfrm>
            <a:off x="979663" y="803861"/>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É ora di tirare le somme…</a:t>
            </a:r>
          </a:p>
        </p:txBody>
      </p:sp>
      <p:sp>
        <p:nvSpPr>
          <p:cNvPr id="3" name="CasellaDiTesto 2">
            <a:extLst>
              <a:ext uri="{FF2B5EF4-FFF2-40B4-BE49-F238E27FC236}">
                <a16:creationId xmlns:a16="http://schemas.microsoft.com/office/drawing/2014/main" id="{BE86E1CD-B8CA-C741-BEAA-D3D7427C2A20}"/>
              </a:ext>
            </a:extLst>
          </p:cNvPr>
          <p:cNvSpPr txBox="1"/>
          <p:nvPr/>
        </p:nvSpPr>
        <p:spPr>
          <a:xfrm>
            <a:off x="2000743" y="1577242"/>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Il tuo punteggio è di…</a:t>
            </a:r>
          </a:p>
        </p:txBody>
      </p:sp>
      <p:sp>
        <p:nvSpPr>
          <p:cNvPr id="4" name="CasellaDiTesto 3">
            <a:extLst>
              <a:ext uri="{FF2B5EF4-FFF2-40B4-BE49-F238E27FC236}">
                <a16:creationId xmlns:a16="http://schemas.microsoft.com/office/drawing/2014/main" id="{DFE162DD-4EBE-C14B-9D93-CDC8D4959AA0}"/>
              </a:ext>
            </a:extLst>
          </p:cNvPr>
          <p:cNvSpPr txBox="1"/>
          <p:nvPr/>
        </p:nvSpPr>
        <p:spPr>
          <a:xfrm>
            <a:off x="5829300" y="1289611"/>
            <a:ext cx="2344316" cy="1143000"/>
          </a:xfrm>
          <a:prstGeom prst="rect">
            <a:avLst/>
          </a:prstGeom>
          <a:solidFill>
            <a:srgbClr val="0B3367"/>
          </a:solidFill>
        </p:spPr>
        <p:txBody>
          <a:bodyPr wrap="square" rtlCol="0" anchor="t" anchorCtr="0">
            <a:noAutofit/>
          </a:bodyPr>
          <a:lstStyle/>
          <a:p>
            <a:pPr algn="ctr"/>
            <a:r>
              <a:rPr lang="it-IT" sz="6600" b="1" dirty="0">
                <a:solidFill>
                  <a:srgbClr val="0DEDB0"/>
                </a:solidFill>
                <a:latin typeface="Dosis" panose="02010503020202060003" pitchFamily="2" charset="77"/>
              </a:rPr>
              <a:t>100€</a:t>
            </a:r>
          </a:p>
        </p:txBody>
      </p:sp>
      <p:sp>
        <p:nvSpPr>
          <p:cNvPr id="6" name="CasellaDiTesto 5">
            <a:extLst>
              <a:ext uri="{FF2B5EF4-FFF2-40B4-BE49-F238E27FC236}">
                <a16:creationId xmlns:a16="http://schemas.microsoft.com/office/drawing/2014/main" id="{9609F096-C2C5-4D4C-BF1E-890AC9E2C77C}"/>
              </a:ext>
            </a:extLst>
          </p:cNvPr>
          <p:cNvSpPr txBox="1"/>
          <p:nvPr/>
        </p:nvSpPr>
        <p:spPr>
          <a:xfrm>
            <a:off x="674907" y="2638253"/>
            <a:ext cx="8842317" cy="2074767"/>
          </a:xfrm>
          <a:prstGeom prst="rect">
            <a:avLst/>
          </a:prstGeom>
          <a:solidFill>
            <a:srgbClr val="0B3367"/>
          </a:solidFill>
        </p:spPr>
        <p:txBody>
          <a:bodyPr wrap="square" rtlCol="0" anchor="t" anchorCtr="0">
            <a:noAutofit/>
          </a:bodyPr>
          <a:lstStyle/>
          <a:p>
            <a:pPr lvl="0" algn="ctr">
              <a:spcAft>
                <a:spcPts val="0"/>
              </a:spcAft>
            </a:pPr>
            <a:r>
              <a:rPr lang="it-IT" sz="2400" b="1" dirty="0">
                <a:solidFill>
                  <a:srgbClr val="0DEDB0"/>
                </a:solidFill>
                <a:latin typeface="Dosis" panose="02010503020202060003" pitchFamily="2" charset="77"/>
                <a:ea typeface="Times New Roman" panose="02020603050405020304" pitchFamily="18" charset="0"/>
                <a:cs typeface="AppleSystemUIFont"/>
              </a:rPr>
              <a:t>Bravissimo, hai fatto molte scelte corrette e infatti il tuo saldo lo dimostra!</a:t>
            </a:r>
          </a:p>
          <a:p>
            <a:pPr algn="ctr"/>
            <a:r>
              <a:rPr lang="it-IT" sz="2400" b="1" dirty="0">
                <a:solidFill>
                  <a:srgbClr val="0DEDB0"/>
                </a:solidFill>
                <a:latin typeface="Dosis" panose="02010503020202060003" pitchFamily="2" charset="77"/>
                <a:ea typeface="Times New Roman" panose="02020603050405020304" pitchFamily="18" charset="0"/>
                <a:cs typeface="AppleSystemUIFont"/>
              </a:rPr>
              <a:t>Se vuoi scoprire di più sul mondo della finanza personale visita il sito </a:t>
            </a:r>
            <a:r>
              <a:rPr lang="it-IT" sz="3200" b="1" dirty="0">
                <a:solidFill>
                  <a:srgbClr val="0DEDB0"/>
                </a:solidFill>
                <a:latin typeface="Dosis" panose="02010503020202060003" pitchFamily="2" charset="77"/>
              </a:rPr>
              <a:t>http://</a:t>
            </a:r>
            <a:r>
              <a:rPr lang="it-IT" sz="3200" b="1" dirty="0" err="1">
                <a:solidFill>
                  <a:srgbClr val="0DEDB0"/>
                </a:solidFill>
                <a:latin typeface="Dosis" panose="02010503020202060003" pitchFamily="2" charset="77"/>
              </a:rPr>
              <a:t>www.quellocheconta.gov.it</a:t>
            </a:r>
            <a:r>
              <a:rPr lang="it-IT" sz="3200" b="1" dirty="0">
                <a:solidFill>
                  <a:srgbClr val="0DEDB0"/>
                </a:solidFill>
                <a:latin typeface="Dosis" panose="02010503020202060003" pitchFamily="2" charset="77"/>
              </a:rPr>
              <a:t>/</a:t>
            </a:r>
            <a:r>
              <a:rPr lang="it-IT" sz="3200" b="1" dirty="0" err="1">
                <a:solidFill>
                  <a:srgbClr val="0DEDB0"/>
                </a:solidFill>
                <a:latin typeface="Dosis" panose="02010503020202060003" pitchFamily="2" charset="77"/>
              </a:rPr>
              <a:t>it</a:t>
            </a:r>
            <a:r>
              <a:rPr lang="it-IT" sz="3200" b="1" dirty="0">
                <a:solidFill>
                  <a:srgbClr val="0DEDB0"/>
                </a:solidFill>
                <a:latin typeface="Dosis" panose="02010503020202060003" pitchFamily="2" charset="77"/>
              </a:rPr>
              <a:t>/</a:t>
            </a:r>
            <a:endParaRPr lang="it-IT" sz="2800" b="1" dirty="0">
              <a:solidFill>
                <a:srgbClr val="0DEDB0"/>
              </a:solidFill>
              <a:latin typeface="Dosis" panose="02010503020202060003" pitchFamily="2" charset="77"/>
            </a:endParaRPr>
          </a:p>
          <a:p>
            <a:pPr lvl="0" algn="ctr">
              <a:spcAft>
                <a:spcPts val="0"/>
              </a:spcAft>
            </a:pPr>
            <a:r>
              <a:rPr lang="it-IT" sz="2400" b="1" dirty="0">
                <a:solidFill>
                  <a:srgbClr val="0DEDB0"/>
                </a:solidFill>
                <a:latin typeface="Dosis" panose="02010503020202060003" pitchFamily="2" charset="77"/>
                <a:ea typeface="Times New Roman" panose="02020603050405020304" pitchFamily="18" charset="0"/>
                <a:cs typeface="AppleSystemUIFont"/>
              </a:rPr>
              <a:t>Qui troverai degli approfondimenti e degli altri concetti interessanti.</a:t>
            </a:r>
          </a:p>
          <a:p>
            <a:pPr lvl="0" algn="ctr">
              <a:spcAft>
                <a:spcPts val="0"/>
              </a:spcAft>
            </a:pPr>
            <a:endParaRPr lang="it-IT" sz="2000" dirty="0">
              <a:latin typeface="Times New Roman" panose="02020603050405020304" pitchFamily="18" charset="0"/>
              <a:ea typeface="Times New Roman" panose="02020603050405020304" pitchFamily="18" charset="0"/>
            </a:endParaRPr>
          </a:p>
        </p:txBody>
      </p:sp>
      <p:sp>
        <p:nvSpPr>
          <p:cNvPr id="7" name="CasellaDiTesto 6">
            <a:extLst>
              <a:ext uri="{FF2B5EF4-FFF2-40B4-BE49-F238E27FC236}">
                <a16:creationId xmlns:a16="http://schemas.microsoft.com/office/drawing/2014/main" id="{4051E613-C4D8-B84B-9975-96F00C77A7C1}"/>
              </a:ext>
            </a:extLst>
          </p:cNvPr>
          <p:cNvSpPr txBox="1"/>
          <p:nvPr/>
        </p:nvSpPr>
        <p:spPr>
          <a:xfrm>
            <a:off x="674908" y="4848250"/>
            <a:ext cx="9013383" cy="622910"/>
          </a:xfrm>
          <a:prstGeom prst="rect">
            <a:avLst/>
          </a:prstGeom>
          <a:solidFill>
            <a:srgbClr val="0B3367"/>
          </a:solidFill>
        </p:spPr>
        <p:txBody>
          <a:bodyPr wrap="square" rtlCol="0" anchor="t" anchorCtr="0">
            <a:noAutofit/>
          </a:bodyPr>
          <a:lstStyle/>
          <a:p>
            <a:pPr>
              <a:spcAft>
                <a:spcPts val="0"/>
              </a:spcAft>
            </a:pPr>
            <a:r>
              <a:rPr lang="it-IT" sz="3200" b="1" dirty="0">
                <a:solidFill>
                  <a:srgbClr val="0DEDB0"/>
                </a:solidFill>
                <a:latin typeface="Dosis" panose="02010503020202060003" pitchFamily="2" charset="77"/>
                <a:ea typeface="Times New Roman" panose="02020603050405020304" pitchFamily="18" charset="0"/>
                <a:cs typeface="AppleSystemUIFont"/>
              </a:rPr>
              <a:t>Ma non abbiamo ancora finito qui, </a:t>
            </a:r>
            <a:r>
              <a:rPr lang="it-IT" sz="3200" b="1" dirty="0">
                <a:solidFill>
                  <a:srgbClr val="FF0000"/>
                </a:solidFill>
                <a:latin typeface="Dosis" panose="02010503020202060003" pitchFamily="2" charset="77"/>
                <a:ea typeface="Times New Roman" panose="02020603050405020304" pitchFamily="18" charset="0"/>
                <a:cs typeface="AppleSystemUIFont"/>
              </a:rPr>
              <a:t>proseguiamo!</a:t>
            </a:r>
            <a:endParaRPr lang="it-IT" sz="2800" b="1" dirty="0">
              <a:solidFill>
                <a:srgbClr val="FF0000"/>
              </a:solidFill>
              <a:latin typeface="Dosis" panose="02010503020202060003" pitchFamily="2" charset="77"/>
              <a:ea typeface="Times New Roman" panose="02020603050405020304" pitchFamily="18" charset="0"/>
            </a:endParaRPr>
          </a:p>
        </p:txBody>
      </p:sp>
      <p:sp>
        <p:nvSpPr>
          <p:cNvPr id="5" name="Titolo 4">
            <a:extLst>
              <a:ext uri="{FF2B5EF4-FFF2-40B4-BE49-F238E27FC236}">
                <a16:creationId xmlns:a16="http://schemas.microsoft.com/office/drawing/2014/main" id="{108613D6-E7EC-BC46-95C7-F465CF7AF8AE}"/>
              </a:ext>
            </a:extLst>
          </p:cNvPr>
          <p:cNvSpPr>
            <a:spLocks noGrp="1"/>
          </p:cNvSpPr>
          <p:nvPr>
            <p:ph type="title" idx="4294967295"/>
          </p:nvPr>
        </p:nvSpPr>
        <p:spPr>
          <a:xfrm>
            <a:off x="723901" y="-1788355"/>
            <a:ext cx="10515600" cy="1325563"/>
          </a:xfrm>
        </p:spPr>
        <p:txBody>
          <a:bodyPr/>
          <a:lstStyle/>
          <a:p>
            <a:r>
              <a:rPr lang="it-IT" sz="4400" kern="1200" dirty="0">
                <a:solidFill>
                  <a:srgbClr val="000000"/>
                </a:solidFill>
                <a:effectLst/>
                <a:latin typeface="Calibri Light" panose="020F0302020204030204" pitchFamily="34" charset="0"/>
                <a:ea typeface="+mj-ea"/>
                <a:cs typeface="+mj-cs"/>
              </a:rPr>
              <a:t>slide risultati 1A2B3B4A</a:t>
            </a:r>
            <a:endParaRPr lang="it-IT" dirty="0"/>
          </a:p>
        </p:txBody>
      </p:sp>
      <p:pic>
        <p:nvPicPr>
          <p:cNvPr id="9" name="Elemento grafico 8" descr="Riproduci">
            <a:hlinkClick r:id="rId4" action="ppaction://hlinksldjump"/>
            <a:extLst>
              <a:ext uri="{FF2B5EF4-FFF2-40B4-BE49-F238E27FC236}">
                <a16:creationId xmlns:a16="http://schemas.microsoft.com/office/drawing/2014/main" id="{FEA90F68-A8BC-5349-B764-E5FD638106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71839" y="5319054"/>
            <a:ext cx="1135324" cy="1135324"/>
          </a:xfrm>
          <a:prstGeom prst="rect">
            <a:avLst/>
          </a:prstGeom>
        </p:spPr>
      </p:pic>
      <p:pic>
        <p:nvPicPr>
          <p:cNvPr id="10" name="Immagine 9" descr="Immagine che contiene forbici, strumento&#10;&#10;Descrizione generata automaticamente">
            <a:extLst>
              <a:ext uri="{FF2B5EF4-FFF2-40B4-BE49-F238E27FC236}">
                <a16:creationId xmlns:a16="http://schemas.microsoft.com/office/drawing/2014/main" id="{3CA5865D-8C19-4ADB-8D86-1F91293600E7}"/>
              </a:ext>
            </a:extLst>
          </p:cNvPr>
          <p:cNvPicPr>
            <a:picLocks noChangeAspect="1"/>
          </p:cNvPicPr>
          <p:nvPr/>
        </p:nvPicPr>
        <p:blipFill>
          <a:blip r:embed="rId7"/>
          <a:stretch>
            <a:fillRect/>
          </a:stretch>
        </p:blipFill>
        <p:spPr>
          <a:xfrm rot="20871364">
            <a:off x="7656786" y="-352039"/>
            <a:ext cx="5411749" cy="5411749"/>
          </a:xfrm>
          <a:prstGeom prst="rect">
            <a:avLst/>
          </a:prstGeom>
        </p:spPr>
      </p:pic>
    </p:spTree>
    <p:extLst>
      <p:ext uri="{BB962C8B-B14F-4D97-AF65-F5344CB8AC3E}">
        <p14:creationId xmlns:p14="http://schemas.microsoft.com/office/powerpoint/2010/main" val="198970512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113D958-1515-AB4E-9158-DE732429E97F}"/>
              </a:ext>
            </a:extLst>
          </p:cNvPr>
          <p:cNvSpPr txBox="1"/>
          <p:nvPr/>
        </p:nvSpPr>
        <p:spPr>
          <a:xfrm>
            <a:off x="979663" y="803861"/>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É ora di tirare le somme…</a:t>
            </a:r>
          </a:p>
        </p:txBody>
      </p:sp>
      <p:sp>
        <p:nvSpPr>
          <p:cNvPr id="3" name="CasellaDiTesto 2">
            <a:extLst>
              <a:ext uri="{FF2B5EF4-FFF2-40B4-BE49-F238E27FC236}">
                <a16:creationId xmlns:a16="http://schemas.microsoft.com/office/drawing/2014/main" id="{BE86E1CD-B8CA-C741-BEAA-D3D7427C2A20}"/>
              </a:ext>
            </a:extLst>
          </p:cNvPr>
          <p:cNvSpPr txBox="1"/>
          <p:nvPr/>
        </p:nvSpPr>
        <p:spPr>
          <a:xfrm>
            <a:off x="2000743" y="1577242"/>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Il tuo punteggio è di…</a:t>
            </a:r>
          </a:p>
        </p:txBody>
      </p:sp>
      <p:sp>
        <p:nvSpPr>
          <p:cNvPr id="4" name="CasellaDiTesto 3">
            <a:extLst>
              <a:ext uri="{FF2B5EF4-FFF2-40B4-BE49-F238E27FC236}">
                <a16:creationId xmlns:a16="http://schemas.microsoft.com/office/drawing/2014/main" id="{DFE162DD-4EBE-C14B-9D93-CDC8D4959AA0}"/>
              </a:ext>
            </a:extLst>
          </p:cNvPr>
          <p:cNvSpPr txBox="1"/>
          <p:nvPr/>
        </p:nvSpPr>
        <p:spPr>
          <a:xfrm>
            <a:off x="5829300" y="1289611"/>
            <a:ext cx="2344316" cy="1143000"/>
          </a:xfrm>
          <a:prstGeom prst="rect">
            <a:avLst/>
          </a:prstGeom>
          <a:solidFill>
            <a:srgbClr val="0B3367"/>
          </a:solidFill>
        </p:spPr>
        <p:txBody>
          <a:bodyPr wrap="square" rtlCol="0" anchor="t" anchorCtr="0">
            <a:noAutofit/>
          </a:bodyPr>
          <a:lstStyle/>
          <a:p>
            <a:pPr algn="ctr"/>
            <a:r>
              <a:rPr lang="it-IT" sz="6600" b="1" dirty="0">
                <a:solidFill>
                  <a:srgbClr val="0DEDB0"/>
                </a:solidFill>
                <a:latin typeface="Dosis" panose="02010503020202060003" pitchFamily="2" charset="77"/>
              </a:rPr>
              <a:t>100€</a:t>
            </a:r>
          </a:p>
        </p:txBody>
      </p:sp>
      <p:sp>
        <p:nvSpPr>
          <p:cNvPr id="6" name="CasellaDiTesto 5">
            <a:extLst>
              <a:ext uri="{FF2B5EF4-FFF2-40B4-BE49-F238E27FC236}">
                <a16:creationId xmlns:a16="http://schemas.microsoft.com/office/drawing/2014/main" id="{9609F096-C2C5-4D4C-BF1E-890AC9E2C77C}"/>
              </a:ext>
            </a:extLst>
          </p:cNvPr>
          <p:cNvSpPr txBox="1"/>
          <p:nvPr/>
        </p:nvSpPr>
        <p:spPr>
          <a:xfrm>
            <a:off x="674907" y="2638253"/>
            <a:ext cx="8842317" cy="2074767"/>
          </a:xfrm>
          <a:prstGeom prst="rect">
            <a:avLst/>
          </a:prstGeom>
          <a:solidFill>
            <a:srgbClr val="0B3367"/>
          </a:solidFill>
        </p:spPr>
        <p:txBody>
          <a:bodyPr wrap="square" rtlCol="0" anchor="t" anchorCtr="0">
            <a:noAutofit/>
          </a:bodyPr>
          <a:lstStyle/>
          <a:p>
            <a:pPr lvl="0" algn="ctr">
              <a:spcAft>
                <a:spcPts val="0"/>
              </a:spcAft>
            </a:pPr>
            <a:r>
              <a:rPr lang="it-IT" sz="2400" b="1" dirty="0">
                <a:solidFill>
                  <a:srgbClr val="0DEDB0"/>
                </a:solidFill>
                <a:latin typeface="Dosis" panose="02010503020202060003" pitchFamily="2" charset="77"/>
                <a:ea typeface="Times New Roman" panose="02020603050405020304" pitchFamily="18" charset="0"/>
                <a:cs typeface="AppleSystemUIFont"/>
              </a:rPr>
              <a:t>Bravissimo, hai fatto molte scelte corrette e infatti il tuo saldo lo dimostra!</a:t>
            </a:r>
          </a:p>
          <a:p>
            <a:pPr algn="ctr"/>
            <a:r>
              <a:rPr lang="it-IT" sz="2400" b="1" dirty="0">
                <a:solidFill>
                  <a:srgbClr val="0DEDB0"/>
                </a:solidFill>
                <a:latin typeface="Dosis" panose="02010503020202060003" pitchFamily="2" charset="77"/>
                <a:ea typeface="Times New Roman" panose="02020603050405020304" pitchFamily="18" charset="0"/>
                <a:cs typeface="AppleSystemUIFont"/>
              </a:rPr>
              <a:t>Se vuoi scoprire di più sul mondo della finanza personale visita il sito </a:t>
            </a:r>
            <a:r>
              <a:rPr lang="it-IT" sz="3200" b="1" dirty="0">
                <a:solidFill>
                  <a:srgbClr val="0DEDB0"/>
                </a:solidFill>
                <a:latin typeface="Dosis" panose="02010503020202060003" pitchFamily="2" charset="77"/>
              </a:rPr>
              <a:t>http://</a:t>
            </a:r>
            <a:r>
              <a:rPr lang="it-IT" sz="3200" b="1" dirty="0" err="1">
                <a:solidFill>
                  <a:srgbClr val="0DEDB0"/>
                </a:solidFill>
                <a:latin typeface="Dosis" panose="02010503020202060003" pitchFamily="2" charset="77"/>
              </a:rPr>
              <a:t>www.quellocheconta.gov.it</a:t>
            </a:r>
            <a:r>
              <a:rPr lang="it-IT" sz="3200" b="1" dirty="0">
                <a:solidFill>
                  <a:srgbClr val="0DEDB0"/>
                </a:solidFill>
                <a:latin typeface="Dosis" panose="02010503020202060003" pitchFamily="2" charset="77"/>
              </a:rPr>
              <a:t>/</a:t>
            </a:r>
            <a:r>
              <a:rPr lang="it-IT" sz="3200" b="1" dirty="0" err="1">
                <a:solidFill>
                  <a:srgbClr val="0DEDB0"/>
                </a:solidFill>
                <a:latin typeface="Dosis" panose="02010503020202060003" pitchFamily="2" charset="77"/>
              </a:rPr>
              <a:t>it</a:t>
            </a:r>
            <a:r>
              <a:rPr lang="it-IT" sz="3200" b="1" dirty="0">
                <a:solidFill>
                  <a:srgbClr val="0DEDB0"/>
                </a:solidFill>
                <a:latin typeface="Dosis" panose="02010503020202060003" pitchFamily="2" charset="77"/>
              </a:rPr>
              <a:t>/</a:t>
            </a:r>
            <a:endParaRPr lang="it-IT" sz="2800" b="1" dirty="0">
              <a:solidFill>
                <a:srgbClr val="0DEDB0"/>
              </a:solidFill>
              <a:latin typeface="Dosis" panose="02010503020202060003" pitchFamily="2" charset="77"/>
            </a:endParaRPr>
          </a:p>
          <a:p>
            <a:pPr lvl="0" algn="ctr">
              <a:spcAft>
                <a:spcPts val="0"/>
              </a:spcAft>
            </a:pPr>
            <a:r>
              <a:rPr lang="it-IT" sz="2400" b="1" dirty="0">
                <a:solidFill>
                  <a:srgbClr val="0DEDB0"/>
                </a:solidFill>
                <a:latin typeface="Dosis" panose="02010503020202060003" pitchFamily="2" charset="77"/>
                <a:ea typeface="Times New Roman" panose="02020603050405020304" pitchFamily="18" charset="0"/>
                <a:cs typeface="AppleSystemUIFont"/>
              </a:rPr>
              <a:t>Qui troverai degli approfondimenti e degli altri concetti interessanti.</a:t>
            </a:r>
          </a:p>
          <a:p>
            <a:pPr lvl="0" algn="ctr">
              <a:spcAft>
                <a:spcPts val="0"/>
              </a:spcAft>
            </a:pPr>
            <a:endParaRPr lang="it-IT" sz="2000" dirty="0">
              <a:latin typeface="Times New Roman" panose="02020603050405020304" pitchFamily="18" charset="0"/>
              <a:ea typeface="Times New Roman" panose="02020603050405020304" pitchFamily="18" charset="0"/>
            </a:endParaRPr>
          </a:p>
        </p:txBody>
      </p:sp>
      <p:sp>
        <p:nvSpPr>
          <p:cNvPr id="7" name="CasellaDiTesto 6">
            <a:extLst>
              <a:ext uri="{FF2B5EF4-FFF2-40B4-BE49-F238E27FC236}">
                <a16:creationId xmlns:a16="http://schemas.microsoft.com/office/drawing/2014/main" id="{4051E613-C4D8-B84B-9975-96F00C77A7C1}"/>
              </a:ext>
            </a:extLst>
          </p:cNvPr>
          <p:cNvSpPr txBox="1"/>
          <p:nvPr/>
        </p:nvSpPr>
        <p:spPr>
          <a:xfrm>
            <a:off x="674908" y="4848250"/>
            <a:ext cx="9013383" cy="622910"/>
          </a:xfrm>
          <a:prstGeom prst="rect">
            <a:avLst/>
          </a:prstGeom>
          <a:solidFill>
            <a:srgbClr val="0B3367"/>
          </a:solidFill>
        </p:spPr>
        <p:txBody>
          <a:bodyPr wrap="square" rtlCol="0" anchor="t" anchorCtr="0">
            <a:noAutofit/>
          </a:bodyPr>
          <a:lstStyle/>
          <a:p>
            <a:pPr>
              <a:spcAft>
                <a:spcPts val="0"/>
              </a:spcAft>
            </a:pPr>
            <a:r>
              <a:rPr lang="it-IT" sz="3200" b="1" dirty="0">
                <a:solidFill>
                  <a:srgbClr val="0DEDB0"/>
                </a:solidFill>
                <a:latin typeface="Dosis" panose="02010503020202060003" pitchFamily="2" charset="77"/>
                <a:ea typeface="Times New Roman" panose="02020603050405020304" pitchFamily="18" charset="0"/>
                <a:cs typeface="AppleSystemUIFont"/>
              </a:rPr>
              <a:t>Ma non abbiamo ancora finito qui, </a:t>
            </a:r>
            <a:r>
              <a:rPr lang="it-IT" sz="3200" b="1" dirty="0">
                <a:solidFill>
                  <a:srgbClr val="FF0000"/>
                </a:solidFill>
                <a:latin typeface="Dosis" panose="02010503020202060003" pitchFamily="2" charset="77"/>
                <a:ea typeface="Times New Roman" panose="02020603050405020304" pitchFamily="18" charset="0"/>
                <a:cs typeface="AppleSystemUIFont"/>
              </a:rPr>
              <a:t>proseguiamo!</a:t>
            </a:r>
            <a:endParaRPr lang="it-IT" sz="2800" b="1" dirty="0">
              <a:solidFill>
                <a:srgbClr val="FF0000"/>
              </a:solidFill>
              <a:latin typeface="Dosis" panose="02010503020202060003" pitchFamily="2" charset="77"/>
              <a:ea typeface="Times New Roman" panose="02020603050405020304" pitchFamily="18" charset="0"/>
            </a:endParaRPr>
          </a:p>
        </p:txBody>
      </p:sp>
      <p:sp>
        <p:nvSpPr>
          <p:cNvPr id="5" name="Titolo 4">
            <a:extLst>
              <a:ext uri="{FF2B5EF4-FFF2-40B4-BE49-F238E27FC236}">
                <a16:creationId xmlns:a16="http://schemas.microsoft.com/office/drawing/2014/main" id="{108613D6-E7EC-BC46-95C7-F465CF7AF8AE}"/>
              </a:ext>
            </a:extLst>
          </p:cNvPr>
          <p:cNvSpPr>
            <a:spLocks noGrp="1"/>
          </p:cNvSpPr>
          <p:nvPr>
            <p:ph type="title" idx="4294967295"/>
          </p:nvPr>
        </p:nvSpPr>
        <p:spPr>
          <a:xfrm>
            <a:off x="723901" y="-1788355"/>
            <a:ext cx="10515600" cy="1325563"/>
          </a:xfrm>
        </p:spPr>
        <p:txBody>
          <a:bodyPr/>
          <a:lstStyle/>
          <a:p>
            <a:r>
              <a:rPr lang="it-IT" sz="4400" kern="1200" dirty="0">
                <a:solidFill>
                  <a:srgbClr val="000000"/>
                </a:solidFill>
                <a:effectLst/>
                <a:latin typeface="Calibri Light" panose="020F0302020204030204" pitchFamily="34" charset="0"/>
                <a:ea typeface="+mj-ea"/>
                <a:cs typeface="+mj-cs"/>
              </a:rPr>
              <a:t>slide risultati 1A2B3C</a:t>
            </a:r>
            <a:endParaRPr lang="it-IT" dirty="0"/>
          </a:p>
        </p:txBody>
      </p:sp>
      <p:pic>
        <p:nvPicPr>
          <p:cNvPr id="9" name="Elemento grafico 8" descr="Riproduci">
            <a:hlinkClick r:id="rId4" action="ppaction://hlinksldjump"/>
            <a:extLst>
              <a:ext uri="{FF2B5EF4-FFF2-40B4-BE49-F238E27FC236}">
                <a16:creationId xmlns:a16="http://schemas.microsoft.com/office/drawing/2014/main" id="{B5924237-D30B-6644-B550-71C225BA6D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71839" y="5319054"/>
            <a:ext cx="1135324" cy="1135324"/>
          </a:xfrm>
          <a:prstGeom prst="rect">
            <a:avLst/>
          </a:prstGeom>
        </p:spPr>
      </p:pic>
      <p:pic>
        <p:nvPicPr>
          <p:cNvPr id="10" name="Immagine 9" descr="Immagine che contiene forbici, strumento&#10;&#10;Descrizione generata automaticamente">
            <a:extLst>
              <a:ext uri="{FF2B5EF4-FFF2-40B4-BE49-F238E27FC236}">
                <a16:creationId xmlns:a16="http://schemas.microsoft.com/office/drawing/2014/main" id="{5B7788CC-995E-428D-A366-88F79C5B90BF}"/>
              </a:ext>
            </a:extLst>
          </p:cNvPr>
          <p:cNvPicPr>
            <a:picLocks noChangeAspect="1"/>
          </p:cNvPicPr>
          <p:nvPr/>
        </p:nvPicPr>
        <p:blipFill>
          <a:blip r:embed="rId7"/>
          <a:stretch>
            <a:fillRect/>
          </a:stretch>
        </p:blipFill>
        <p:spPr>
          <a:xfrm rot="20871364">
            <a:off x="7656786" y="-352039"/>
            <a:ext cx="5411749" cy="5411749"/>
          </a:xfrm>
          <a:prstGeom prst="rect">
            <a:avLst/>
          </a:prstGeom>
        </p:spPr>
      </p:pic>
    </p:spTree>
    <p:extLst>
      <p:ext uri="{BB962C8B-B14F-4D97-AF65-F5344CB8AC3E}">
        <p14:creationId xmlns:p14="http://schemas.microsoft.com/office/powerpoint/2010/main" val="335494922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113D958-1515-AB4E-9158-DE732429E97F}"/>
              </a:ext>
            </a:extLst>
          </p:cNvPr>
          <p:cNvSpPr txBox="1"/>
          <p:nvPr/>
        </p:nvSpPr>
        <p:spPr>
          <a:xfrm>
            <a:off x="979663" y="803861"/>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É ora di tirare le somme…</a:t>
            </a:r>
          </a:p>
        </p:txBody>
      </p:sp>
      <p:sp>
        <p:nvSpPr>
          <p:cNvPr id="3" name="CasellaDiTesto 2">
            <a:extLst>
              <a:ext uri="{FF2B5EF4-FFF2-40B4-BE49-F238E27FC236}">
                <a16:creationId xmlns:a16="http://schemas.microsoft.com/office/drawing/2014/main" id="{BE86E1CD-B8CA-C741-BEAA-D3D7427C2A20}"/>
              </a:ext>
            </a:extLst>
          </p:cNvPr>
          <p:cNvSpPr txBox="1"/>
          <p:nvPr/>
        </p:nvSpPr>
        <p:spPr>
          <a:xfrm>
            <a:off x="2000743" y="1577242"/>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Il tuo punteggio è di…</a:t>
            </a:r>
          </a:p>
        </p:txBody>
      </p:sp>
      <p:sp>
        <p:nvSpPr>
          <p:cNvPr id="4" name="CasellaDiTesto 3">
            <a:extLst>
              <a:ext uri="{FF2B5EF4-FFF2-40B4-BE49-F238E27FC236}">
                <a16:creationId xmlns:a16="http://schemas.microsoft.com/office/drawing/2014/main" id="{DFE162DD-4EBE-C14B-9D93-CDC8D4959AA0}"/>
              </a:ext>
            </a:extLst>
          </p:cNvPr>
          <p:cNvSpPr txBox="1"/>
          <p:nvPr/>
        </p:nvSpPr>
        <p:spPr>
          <a:xfrm>
            <a:off x="5829300" y="1289611"/>
            <a:ext cx="2344316" cy="1143000"/>
          </a:xfrm>
          <a:prstGeom prst="rect">
            <a:avLst/>
          </a:prstGeom>
          <a:solidFill>
            <a:srgbClr val="0B3367"/>
          </a:solidFill>
        </p:spPr>
        <p:txBody>
          <a:bodyPr wrap="square" rtlCol="0" anchor="t" anchorCtr="0">
            <a:noAutofit/>
          </a:bodyPr>
          <a:lstStyle/>
          <a:p>
            <a:pPr algn="ctr"/>
            <a:r>
              <a:rPr lang="it-IT" sz="6600" b="1" dirty="0">
                <a:solidFill>
                  <a:srgbClr val="0DEDB0"/>
                </a:solidFill>
                <a:latin typeface="Dosis" panose="02010503020202060003" pitchFamily="2" charset="77"/>
              </a:rPr>
              <a:t>100€</a:t>
            </a:r>
          </a:p>
        </p:txBody>
      </p:sp>
      <p:sp>
        <p:nvSpPr>
          <p:cNvPr id="6" name="CasellaDiTesto 5">
            <a:extLst>
              <a:ext uri="{FF2B5EF4-FFF2-40B4-BE49-F238E27FC236}">
                <a16:creationId xmlns:a16="http://schemas.microsoft.com/office/drawing/2014/main" id="{9609F096-C2C5-4D4C-BF1E-890AC9E2C77C}"/>
              </a:ext>
            </a:extLst>
          </p:cNvPr>
          <p:cNvSpPr txBox="1"/>
          <p:nvPr/>
        </p:nvSpPr>
        <p:spPr>
          <a:xfrm>
            <a:off x="674907" y="2638253"/>
            <a:ext cx="8842317" cy="2074767"/>
          </a:xfrm>
          <a:prstGeom prst="rect">
            <a:avLst/>
          </a:prstGeom>
          <a:solidFill>
            <a:srgbClr val="0B3367"/>
          </a:solidFill>
        </p:spPr>
        <p:txBody>
          <a:bodyPr wrap="square" rtlCol="0" anchor="t" anchorCtr="0">
            <a:noAutofit/>
          </a:bodyPr>
          <a:lstStyle/>
          <a:p>
            <a:pPr lvl="0" algn="ctr">
              <a:spcAft>
                <a:spcPts val="0"/>
              </a:spcAft>
            </a:pPr>
            <a:r>
              <a:rPr lang="it-IT" sz="2400" b="1" dirty="0">
                <a:solidFill>
                  <a:srgbClr val="0DEDB0"/>
                </a:solidFill>
                <a:latin typeface="Dosis" panose="02010503020202060003" pitchFamily="2" charset="77"/>
                <a:ea typeface="Times New Roman" panose="02020603050405020304" pitchFamily="18" charset="0"/>
                <a:cs typeface="AppleSystemUIFont"/>
              </a:rPr>
              <a:t>Bravissimo, hai fatto molte scelte corrette e infatti il tuo saldo lo dimostra!</a:t>
            </a:r>
          </a:p>
          <a:p>
            <a:pPr algn="ctr"/>
            <a:r>
              <a:rPr lang="it-IT" sz="2400" b="1" dirty="0">
                <a:solidFill>
                  <a:srgbClr val="0DEDB0"/>
                </a:solidFill>
                <a:latin typeface="Dosis" panose="02010503020202060003" pitchFamily="2" charset="77"/>
                <a:ea typeface="Times New Roman" panose="02020603050405020304" pitchFamily="18" charset="0"/>
                <a:cs typeface="AppleSystemUIFont"/>
              </a:rPr>
              <a:t>Se vuoi scoprire di più sul mondo della finanza personale visita il sito </a:t>
            </a:r>
            <a:r>
              <a:rPr lang="it-IT" sz="3200" b="1" dirty="0">
                <a:solidFill>
                  <a:srgbClr val="0DEDB0"/>
                </a:solidFill>
                <a:latin typeface="Dosis" panose="02010503020202060003" pitchFamily="2" charset="77"/>
              </a:rPr>
              <a:t>http://</a:t>
            </a:r>
            <a:r>
              <a:rPr lang="it-IT" sz="3200" b="1" dirty="0" err="1">
                <a:solidFill>
                  <a:srgbClr val="0DEDB0"/>
                </a:solidFill>
                <a:latin typeface="Dosis" panose="02010503020202060003" pitchFamily="2" charset="77"/>
              </a:rPr>
              <a:t>www.quellocheconta.gov.it</a:t>
            </a:r>
            <a:r>
              <a:rPr lang="it-IT" sz="3200" b="1" dirty="0">
                <a:solidFill>
                  <a:srgbClr val="0DEDB0"/>
                </a:solidFill>
                <a:latin typeface="Dosis" panose="02010503020202060003" pitchFamily="2" charset="77"/>
              </a:rPr>
              <a:t>/</a:t>
            </a:r>
            <a:r>
              <a:rPr lang="it-IT" sz="3200" b="1" dirty="0" err="1">
                <a:solidFill>
                  <a:srgbClr val="0DEDB0"/>
                </a:solidFill>
                <a:latin typeface="Dosis" panose="02010503020202060003" pitchFamily="2" charset="77"/>
              </a:rPr>
              <a:t>it</a:t>
            </a:r>
            <a:r>
              <a:rPr lang="it-IT" sz="3200" b="1" dirty="0">
                <a:solidFill>
                  <a:srgbClr val="0DEDB0"/>
                </a:solidFill>
                <a:latin typeface="Dosis" panose="02010503020202060003" pitchFamily="2" charset="77"/>
              </a:rPr>
              <a:t>/</a:t>
            </a:r>
            <a:endParaRPr lang="it-IT" sz="2800" b="1" dirty="0">
              <a:solidFill>
                <a:srgbClr val="0DEDB0"/>
              </a:solidFill>
              <a:latin typeface="Dosis" panose="02010503020202060003" pitchFamily="2" charset="77"/>
            </a:endParaRPr>
          </a:p>
          <a:p>
            <a:pPr lvl="0" algn="ctr">
              <a:spcAft>
                <a:spcPts val="0"/>
              </a:spcAft>
            </a:pPr>
            <a:r>
              <a:rPr lang="it-IT" sz="2400" b="1" dirty="0">
                <a:solidFill>
                  <a:srgbClr val="0DEDB0"/>
                </a:solidFill>
                <a:latin typeface="Dosis" panose="02010503020202060003" pitchFamily="2" charset="77"/>
                <a:ea typeface="Times New Roman" panose="02020603050405020304" pitchFamily="18" charset="0"/>
                <a:cs typeface="AppleSystemUIFont"/>
              </a:rPr>
              <a:t>Qui troverai degli approfondimenti e degli altri concetti interessanti.</a:t>
            </a:r>
          </a:p>
          <a:p>
            <a:pPr lvl="0" algn="ctr">
              <a:spcAft>
                <a:spcPts val="0"/>
              </a:spcAft>
            </a:pPr>
            <a:endParaRPr lang="it-IT" sz="2000" dirty="0">
              <a:latin typeface="Times New Roman" panose="02020603050405020304" pitchFamily="18" charset="0"/>
              <a:ea typeface="Times New Roman" panose="02020603050405020304" pitchFamily="18" charset="0"/>
            </a:endParaRPr>
          </a:p>
        </p:txBody>
      </p:sp>
      <p:sp>
        <p:nvSpPr>
          <p:cNvPr id="7" name="CasellaDiTesto 6">
            <a:extLst>
              <a:ext uri="{FF2B5EF4-FFF2-40B4-BE49-F238E27FC236}">
                <a16:creationId xmlns:a16="http://schemas.microsoft.com/office/drawing/2014/main" id="{4051E613-C4D8-B84B-9975-96F00C77A7C1}"/>
              </a:ext>
            </a:extLst>
          </p:cNvPr>
          <p:cNvSpPr txBox="1"/>
          <p:nvPr/>
        </p:nvSpPr>
        <p:spPr>
          <a:xfrm>
            <a:off x="674908" y="4848250"/>
            <a:ext cx="9013383" cy="622910"/>
          </a:xfrm>
          <a:prstGeom prst="rect">
            <a:avLst/>
          </a:prstGeom>
          <a:solidFill>
            <a:srgbClr val="0B3367"/>
          </a:solidFill>
        </p:spPr>
        <p:txBody>
          <a:bodyPr wrap="square" rtlCol="0" anchor="t" anchorCtr="0">
            <a:noAutofit/>
          </a:bodyPr>
          <a:lstStyle/>
          <a:p>
            <a:pPr>
              <a:spcAft>
                <a:spcPts val="0"/>
              </a:spcAft>
            </a:pPr>
            <a:r>
              <a:rPr lang="it-IT" sz="3200" b="1" dirty="0">
                <a:solidFill>
                  <a:srgbClr val="0DEDB0"/>
                </a:solidFill>
                <a:latin typeface="Dosis" panose="02010503020202060003" pitchFamily="2" charset="77"/>
                <a:ea typeface="Times New Roman" panose="02020603050405020304" pitchFamily="18" charset="0"/>
                <a:cs typeface="AppleSystemUIFont"/>
              </a:rPr>
              <a:t>Ma non abbiamo ancora finito qui, </a:t>
            </a:r>
            <a:r>
              <a:rPr lang="it-IT" sz="3200" b="1" dirty="0">
                <a:solidFill>
                  <a:srgbClr val="FF0000"/>
                </a:solidFill>
                <a:latin typeface="Dosis" panose="02010503020202060003" pitchFamily="2" charset="77"/>
                <a:ea typeface="Times New Roman" panose="02020603050405020304" pitchFamily="18" charset="0"/>
                <a:cs typeface="AppleSystemUIFont"/>
              </a:rPr>
              <a:t>proseguiamo!</a:t>
            </a:r>
            <a:endParaRPr lang="it-IT" sz="2800" b="1" dirty="0">
              <a:solidFill>
                <a:srgbClr val="FF0000"/>
              </a:solidFill>
              <a:latin typeface="Dosis" panose="02010503020202060003" pitchFamily="2" charset="77"/>
              <a:ea typeface="Times New Roman" panose="02020603050405020304" pitchFamily="18" charset="0"/>
            </a:endParaRPr>
          </a:p>
        </p:txBody>
      </p:sp>
      <p:sp>
        <p:nvSpPr>
          <p:cNvPr id="5" name="Titolo 4">
            <a:extLst>
              <a:ext uri="{FF2B5EF4-FFF2-40B4-BE49-F238E27FC236}">
                <a16:creationId xmlns:a16="http://schemas.microsoft.com/office/drawing/2014/main" id="{108613D6-E7EC-BC46-95C7-F465CF7AF8AE}"/>
              </a:ext>
            </a:extLst>
          </p:cNvPr>
          <p:cNvSpPr>
            <a:spLocks noGrp="1"/>
          </p:cNvSpPr>
          <p:nvPr>
            <p:ph type="title" idx="4294967295"/>
          </p:nvPr>
        </p:nvSpPr>
        <p:spPr>
          <a:xfrm>
            <a:off x="723901" y="-1788355"/>
            <a:ext cx="10515600" cy="1325563"/>
          </a:xfrm>
        </p:spPr>
        <p:txBody>
          <a:bodyPr/>
          <a:lstStyle/>
          <a:p>
            <a:r>
              <a:rPr lang="it-IT" sz="4400" kern="1200" dirty="0">
                <a:solidFill>
                  <a:srgbClr val="000000"/>
                </a:solidFill>
                <a:effectLst/>
                <a:latin typeface="Calibri Light" panose="020F0302020204030204" pitchFamily="34" charset="0"/>
                <a:ea typeface="+mj-ea"/>
                <a:cs typeface="+mj-cs"/>
              </a:rPr>
              <a:t>slide risultati 1A2C3C</a:t>
            </a:r>
            <a:endParaRPr lang="it-IT" dirty="0"/>
          </a:p>
        </p:txBody>
      </p:sp>
      <p:pic>
        <p:nvPicPr>
          <p:cNvPr id="9" name="Elemento grafico 8" descr="Riproduci">
            <a:hlinkClick r:id="rId4" action="ppaction://hlinksldjump"/>
            <a:extLst>
              <a:ext uri="{FF2B5EF4-FFF2-40B4-BE49-F238E27FC236}">
                <a16:creationId xmlns:a16="http://schemas.microsoft.com/office/drawing/2014/main" id="{A2CE0D4E-BAD0-C34B-B12C-3F1C3A8616F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71839" y="5319054"/>
            <a:ext cx="1135324" cy="1135324"/>
          </a:xfrm>
          <a:prstGeom prst="rect">
            <a:avLst/>
          </a:prstGeom>
        </p:spPr>
      </p:pic>
      <p:pic>
        <p:nvPicPr>
          <p:cNvPr id="10" name="Immagine 9" descr="Immagine che contiene forbici, strumento&#10;&#10;Descrizione generata automaticamente">
            <a:extLst>
              <a:ext uri="{FF2B5EF4-FFF2-40B4-BE49-F238E27FC236}">
                <a16:creationId xmlns:a16="http://schemas.microsoft.com/office/drawing/2014/main" id="{96E675C6-A4A5-41DB-A5B5-1BD9A06C1EC7}"/>
              </a:ext>
            </a:extLst>
          </p:cNvPr>
          <p:cNvPicPr>
            <a:picLocks noChangeAspect="1"/>
          </p:cNvPicPr>
          <p:nvPr/>
        </p:nvPicPr>
        <p:blipFill>
          <a:blip r:embed="rId7"/>
          <a:stretch>
            <a:fillRect/>
          </a:stretch>
        </p:blipFill>
        <p:spPr>
          <a:xfrm rot="20871364">
            <a:off x="7656786" y="-352039"/>
            <a:ext cx="5411749" cy="5411749"/>
          </a:xfrm>
          <a:prstGeom prst="rect">
            <a:avLst/>
          </a:prstGeom>
        </p:spPr>
      </p:pic>
    </p:spTree>
    <p:extLst>
      <p:ext uri="{BB962C8B-B14F-4D97-AF65-F5344CB8AC3E}">
        <p14:creationId xmlns:p14="http://schemas.microsoft.com/office/powerpoint/2010/main" val="239760732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113D958-1515-AB4E-9158-DE732429E97F}"/>
              </a:ext>
            </a:extLst>
          </p:cNvPr>
          <p:cNvSpPr txBox="1"/>
          <p:nvPr/>
        </p:nvSpPr>
        <p:spPr>
          <a:xfrm>
            <a:off x="979663" y="803861"/>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É ora di tirare le somme…</a:t>
            </a:r>
          </a:p>
        </p:txBody>
      </p:sp>
      <p:sp>
        <p:nvSpPr>
          <p:cNvPr id="3" name="CasellaDiTesto 2">
            <a:extLst>
              <a:ext uri="{FF2B5EF4-FFF2-40B4-BE49-F238E27FC236}">
                <a16:creationId xmlns:a16="http://schemas.microsoft.com/office/drawing/2014/main" id="{BE86E1CD-B8CA-C741-BEAA-D3D7427C2A20}"/>
              </a:ext>
            </a:extLst>
          </p:cNvPr>
          <p:cNvSpPr txBox="1"/>
          <p:nvPr/>
        </p:nvSpPr>
        <p:spPr>
          <a:xfrm>
            <a:off x="2000743" y="1577242"/>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Il tuo punteggio è di…</a:t>
            </a:r>
          </a:p>
        </p:txBody>
      </p:sp>
      <p:sp>
        <p:nvSpPr>
          <p:cNvPr id="4" name="CasellaDiTesto 3">
            <a:extLst>
              <a:ext uri="{FF2B5EF4-FFF2-40B4-BE49-F238E27FC236}">
                <a16:creationId xmlns:a16="http://schemas.microsoft.com/office/drawing/2014/main" id="{DFE162DD-4EBE-C14B-9D93-CDC8D4959AA0}"/>
              </a:ext>
            </a:extLst>
          </p:cNvPr>
          <p:cNvSpPr txBox="1"/>
          <p:nvPr/>
        </p:nvSpPr>
        <p:spPr>
          <a:xfrm>
            <a:off x="5829300" y="1289611"/>
            <a:ext cx="2344316" cy="1143000"/>
          </a:xfrm>
          <a:prstGeom prst="rect">
            <a:avLst/>
          </a:prstGeom>
          <a:solidFill>
            <a:srgbClr val="0B3367"/>
          </a:solidFill>
        </p:spPr>
        <p:txBody>
          <a:bodyPr wrap="square" rtlCol="0" anchor="t" anchorCtr="0">
            <a:noAutofit/>
          </a:bodyPr>
          <a:lstStyle/>
          <a:p>
            <a:pPr algn="ctr"/>
            <a:r>
              <a:rPr lang="it-IT" sz="6600" b="1" dirty="0">
                <a:solidFill>
                  <a:srgbClr val="0DEDB0"/>
                </a:solidFill>
                <a:latin typeface="Dosis" panose="02010503020202060003" pitchFamily="2" charset="77"/>
              </a:rPr>
              <a:t>100€</a:t>
            </a:r>
          </a:p>
        </p:txBody>
      </p:sp>
      <p:sp>
        <p:nvSpPr>
          <p:cNvPr id="6" name="CasellaDiTesto 5">
            <a:extLst>
              <a:ext uri="{FF2B5EF4-FFF2-40B4-BE49-F238E27FC236}">
                <a16:creationId xmlns:a16="http://schemas.microsoft.com/office/drawing/2014/main" id="{9609F096-C2C5-4D4C-BF1E-890AC9E2C77C}"/>
              </a:ext>
            </a:extLst>
          </p:cNvPr>
          <p:cNvSpPr txBox="1"/>
          <p:nvPr/>
        </p:nvSpPr>
        <p:spPr>
          <a:xfrm>
            <a:off x="674907" y="2638253"/>
            <a:ext cx="8842317" cy="2074767"/>
          </a:xfrm>
          <a:prstGeom prst="rect">
            <a:avLst/>
          </a:prstGeom>
          <a:solidFill>
            <a:srgbClr val="0B3367"/>
          </a:solidFill>
        </p:spPr>
        <p:txBody>
          <a:bodyPr wrap="square" rtlCol="0" anchor="t" anchorCtr="0">
            <a:noAutofit/>
          </a:bodyPr>
          <a:lstStyle/>
          <a:p>
            <a:pPr lvl="0" algn="ctr">
              <a:spcAft>
                <a:spcPts val="0"/>
              </a:spcAft>
            </a:pPr>
            <a:r>
              <a:rPr lang="it-IT" sz="2400" b="1" dirty="0">
                <a:solidFill>
                  <a:srgbClr val="0DEDB0"/>
                </a:solidFill>
                <a:latin typeface="Dosis" panose="02010503020202060003" pitchFamily="2" charset="77"/>
                <a:ea typeface="Times New Roman" panose="02020603050405020304" pitchFamily="18" charset="0"/>
                <a:cs typeface="AppleSystemUIFont"/>
              </a:rPr>
              <a:t>Bravissimo, hai fatto molte scelte corrette e infatti il tuo saldo lo dimostra!</a:t>
            </a:r>
          </a:p>
          <a:p>
            <a:pPr algn="ctr"/>
            <a:r>
              <a:rPr lang="it-IT" sz="2400" b="1" dirty="0">
                <a:solidFill>
                  <a:srgbClr val="0DEDB0"/>
                </a:solidFill>
                <a:latin typeface="Dosis" panose="02010503020202060003" pitchFamily="2" charset="77"/>
                <a:ea typeface="Times New Roman" panose="02020603050405020304" pitchFamily="18" charset="0"/>
                <a:cs typeface="AppleSystemUIFont"/>
              </a:rPr>
              <a:t>Se vuoi scoprire di più sul mondo della finanza personale visita il sito </a:t>
            </a:r>
            <a:r>
              <a:rPr lang="it-IT" sz="3200" b="1" dirty="0">
                <a:solidFill>
                  <a:srgbClr val="0DEDB0"/>
                </a:solidFill>
                <a:latin typeface="Dosis" panose="02010503020202060003" pitchFamily="2" charset="77"/>
              </a:rPr>
              <a:t>http://</a:t>
            </a:r>
            <a:r>
              <a:rPr lang="it-IT" sz="3200" b="1" dirty="0" err="1">
                <a:solidFill>
                  <a:srgbClr val="0DEDB0"/>
                </a:solidFill>
                <a:latin typeface="Dosis" panose="02010503020202060003" pitchFamily="2" charset="77"/>
              </a:rPr>
              <a:t>www.quellocheconta.gov.it</a:t>
            </a:r>
            <a:r>
              <a:rPr lang="it-IT" sz="3200" b="1" dirty="0">
                <a:solidFill>
                  <a:srgbClr val="0DEDB0"/>
                </a:solidFill>
                <a:latin typeface="Dosis" panose="02010503020202060003" pitchFamily="2" charset="77"/>
              </a:rPr>
              <a:t>/</a:t>
            </a:r>
            <a:r>
              <a:rPr lang="it-IT" sz="3200" b="1" dirty="0" err="1">
                <a:solidFill>
                  <a:srgbClr val="0DEDB0"/>
                </a:solidFill>
                <a:latin typeface="Dosis" panose="02010503020202060003" pitchFamily="2" charset="77"/>
              </a:rPr>
              <a:t>it</a:t>
            </a:r>
            <a:r>
              <a:rPr lang="it-IT" sz="3200" b="1" dirty="0">
                <a:solidFill>
                  <a:srgbClr val="0DEDB0"/>
                </a:solidFill>
                <a:latin typeface="Dosis" panose="02010503020202060003" pitchFamily="2" charset="77"/>
              </a:rPr>
              <a:t>/</a:t>
            </a:r>
            <a:endParaRPr lang="it-IT" sz="2800" b="1" dirty="0">
              <a:solidFill>
                <a:srgbClr val="0DEDB0"/>
              </a:solidFill>
              <a:latin typeface="Dosis" panose="02010503020202060003" pitchFamily="2" charset="77"/>
            </a:endParaRPr>
          </a:p>
          <a:p>
            <a:pPr lvl="0" algn="ctr">
              <a:spcAft>
                <a:spcPts val="0"/>
              </a:spcAft>
            </a:pPr>
            <a:r>
              <a:rPr lang="it-IT" sz="2400" b="1" dirty="0">
                <a:solidFill>
                  <a:srgbClr val="0DEDB0"/>
                </a:solidFill>
                <a:latin typeface="Dosis" panose="02010503020202060003" pitchFamily="2" charset="77"/>
                <a:ea typeface="Times New Roman" panose="02020603050405020304" pitchFamily="18" charset="0"/>
                <a:cs typeface="AppleSystemUIFont"/>
              </a:rPr>
              <a:t>Qui troverai degli approfondimenti e degli altri concetti interessanti.</a:t>
            </a:r>
          </a:p>
          <a:p>
            <a:pPr lvl="0" algn="ctr">
              <a:spcAft>
                <a:spcPts val="0"/>
              </a:spcAft>
            </a:pPr>
            <a:endParaRPr lang="it-IT" sz="2000" dirty="0">
              <a:latin typeface="Times New Roman" panose="02020603050405020304" pitchFamily="18" charset="0"/>
              <a:ea typeface="Times New Roman" panose="02020603050405020304" pitchFamily="18" charset="0"/>
            </a:endParaRPr>
          </a:p>
        </p:txBody>
      </p:sp>
      <p:sp>
        <p:nvSpPr>
          <p:cNvPr id="7" name="CasellaDiTesto 6">
            <a:extLst>
              <a:ext uri="{FF2B5EF4-FFF2-40B4-BE49-F238E27FC236}">
                <a16:creationId xmlns:a16="http://schemas.microsoft.com/office/drawing/2014/main" id="{4051E613-C4D8-B84B-9975-96F00C77A7C1}"/>
              </a:ext>
            </a:extLst>
          </p:cNvPr>
          <p:cNvSpPr txBox="1"/>
          <p:nvPr/>
        </p:nvSpPr>
        <p:spPr>
          <a:xfrm>
            <a:off x="674908" y="4848250"/>
            <a:ext cx="9013383" cy="622910"/>
          </a:xfrm>
          <a:prstGeom prst="rect">
            <a:avLst/>
          </a:prstGeom>
          <a:solidFill>
            <a:srgbClr val="0B3367"/>
          </a:solidFill>
        </p:spPr>
        <p:txBody>
          <a:bodyPr wrap="square" rtlCol="0" anchor="t" anchorCtr="0">
            <a:noAutofit/>
          </a:bodyPr>
          <a:lstStyle/>
          <a:p>
            <a:pPr>
              <a:spcAft>
                <a:spcPts val="0"/>
              </a:spcAft>
            </a:pPr>
            <a:r>
              <a:rPr lang="it-IT" sz="3200" b="1" dirty="0">
                <a:solidFill>
                  <a:srgbClr val="0DEDB0"/>
                </a:solidFill>
                <a:latin typeface="Dosis" panose="02010503020202060003" pitchFamily="2" charset="77"/>
                <a:ea typeface="Times New Roman" panose="02020603050405020304" pitchFamily="18" charset="0"/>
                <a:cs typeface="AppleSystemUIFont"/>
              </a:rPr>
              <a:t>Ma non abbiamo ancora finito qui, </a:t>
            </a:r>
            <a:r>
              <a:rPr lang="it-IT" sz="3200" b="1" dirty="0">
                <a:solidFill>
                  <a:srgbClr val="FF0000"/>
                </a:solidFill>
                <a:latin typeface="Dosis" panose="02010503020202060003" pitchFamily="2" charset="77"/>
                <a:ea typeface="Times New Roman" panose="02020603050405020304" pitchFamily="18" charset="0"/>
                <a:cs typeface="AppleSystemUIFont"/>
              </a:rPr>
              <a:t>proseguiamo!</a:t>
            </a:r>
            <a:endParaRPr lang="it-IT" sz="2800" b="1" dirty="0">
              <a:solidFill>
                <a:srgbClr val="FF0000"/>
              </a:solidFill>
              <a:latin typeface="Dosis" panose="02010503020202060003" pitchFamily="2" charset="77"/>
              <a:ea typeface="Times New Roman" panose="02020603050405020304" pitchFamily="18" charset="0"/>
            </a:endParaRPr>
          </a:p>
        </p:txBody>
      </p:sp>
      <p:sp>
        <p:nvSpPr>
          <p:cNvPr id="5" name="Titolo 4">
            <a:extLst>
              <a:ext uri="{FF2B5EF4-FFF2-40B4-BE49-F238E27FC236}">
                <a16:creationId xmlns:a16="http://schemas.microsoft.com/office/drawing/2014/main" id="{108613D6-E7EC-BC46-95C7-F465CF7AF8AE}"/>
              </a:ext>
            </a:extLst>
          </p:cNvPr>
          <p:cNvSpPr>
            <a:spLocks noGrp="1"/>
          </p:cNvSpPr>
          <p:nvPr>
            <p:ph type="title" idx="4294967295"/>
          </p:nvPr>
        </p:nvSpPr>
        <p:spPr>
          <a:xfrm>
            <a:off x="723901" y="-1788355"/>
            <a:ext cx="10515600" cy="1325563"/>
          </a:xfrm>
        </p:spPr>
        <p:txBody>
          <a:bodyPr/>
          <a:lstStyle/>
          <a:p>
            <a:r>
              <a:rPr lang="it-IT" sz="4400" kern="1200" dirty="0">
                <a:solidFill>
                  <a:srgbClr val="000000"/>
                </a:solidFill>
                <a:effectLst/>
                <a:latin typeface="Calibri Light" panose="020F0302020204030204" pitchFamily="34" charset="0"/>
                <a:ea typeface="+mj-ea"/>
                <a:cs typeface="+mj-cs"/>
              </a:rPr>
              <a:t>slide risultati 1A2C3B4A</a:t>
            </a:r>
            <a:endParaRPr lang="it-IT" dirty="0"/>
          </a:p>
        </p:txBody>
      </p:sp>
      <p:pic>
        <p:nvPicPr>
          <p:cNvPr id="9" name="Elemento grafico 8" descr="Riproduci">
            <a:hlinkClick r:id="rId4" action="ppaction://hlinksldjump"/>
            <a:extLst>
              <a:ext uri="{FF2B5EF4-FFF2-40B4-BE49-F238E27FC236}">
                <a16:creationId xmlns:a16="http://schemas.microsoft.com/office/drawing/2014/main" id="{81D47CE7-5236-2349-A9B9-60AEDE11355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71839" y="5319054"/>
            <a:ext cx="1135324" cy="1135324"/>
          </a:xfrm>
          <a:prstGeom prst="rect">
            <a:avLst/>
          </a:prstGeom>
        </p:spPr>
      </p:pic>
      <p:pic>
        <p:nvPicPr>
          <p:cNvPr id="10" name="Immagine 9" descr="Immagine che contiene forbici, strumento&#10;&#10;Descrizione generata automaticamente">
            <a:extLst>
              <a:ext uri="{FF2B5EF4-FFF2-40B4-BE49-F238E27FC236}">
                <a16:creationId xmlns:a16="http://schemas.microsoft.com/office/drawing/2014/main" id="{474ECE7C-9EBD-4048-8B1B-575B69214F4C}"/>
              </a:ext>
            </a:extLst>
          </p:cNvPr>
          <p:cNvPicPr>
            <a:picLocks noChangeAspect="1"/>
          </p:cNvPicPr>
          <p:nvPr/>
        </p:nvPicPr>
        <p:blipFill>
          <a:blip r:embed="rId7"/>
          <a:stretch>
            <a:fillRect/>
          </a:stretch>
        </p:blipFill>
        <p:spPr>
          <a:xfrm rot="20871364">
            <a:off x="7656786" y="-352039"/>
            <a:ext cx="5411749" cy="5411749"/>
          </a:xfrm>
          <a:prstGeom prst="rect">
            <a:avLst/>
          </a:prstGeom>
        </p:spPr>
      </p:pic>
    </p:spTree>
    <p:extLst>
      <p:ext uri="{BB962C8B-B14F-4D97-AF65-F5344CB8AC3E}">
        <p14:creationId xmlns:p14="http://schemas.microsoft.com/office/powerpoint/2010/main" val="317703449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113D958-1515-AB4E-9158-DE732429E97F}"/>
              </a:ext>
            </a:extLst>
          </p:cNvPr>
          <p:cNvSpPr txBox="1"/>
          <p:nvPr/>
        </p:nvSpPr>
        <p:spPr>
          <a:xfrm>
            <a:off x="979663" y="803861"/>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É ora di tirare le somme…</a:t>
            </a:r>
          </a:p>
        </p:txBody>
      </p:sp>
      <p:sp>
        <p:nvSpPr>
          <p:cNvPr id="3" name="CasellaDiTesto 2">
            <a:extLst>
              <a:ext uri="{FF2B5EF4-FFF2-40B4-BE49-F238E27FC236}">
                <a16:creationId xmlns:a16="http://schemas.microsoft.com/office/drawing/2014/main" id="{BE86E1CD-B8CA-C741-BEAA-D3D7427C2A20}"/>
              </a:ext>
            </a:extLst>
          </p:cNvPr>
          <p:cNvSpPr txBox="1"/>
          <p:nvPr/>
        </p:nvSpPr>
        <p:spPr>
          <a:xfrm>
            <a:off x="2000743" y="1577242"/>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Il tuo punteggio è di…</a:t>
            </a:r>
          </a:p>
        </p:txBody>
      </p:sp>
      <p:sp>
        <p:nvSpPr>
          <p:cNvPr id="4" name="CasellaDiTesto 3">
            <a:extLst>
              <a:ext uri="{FF2B5EF4-FFF2-40B4-BE49-F238E27FC236}">
                <a16:creationId xmlns:a16="http://schemas.microsoft.com/office/drawing/2014/main" id="{DFE162DD-4EBE-C14B-9D93-CDC8D4959AA0}"/>
              </a:ext>
            </a:extLst>
          </p:cNvPr>
          <p:cNvSpPr txBox="1"/>
          <p:nvPr/>
        </p:nvSpPr>
        <p:spPr>
          <a:xfrm>
            <a:off x="5829300" y="1289611"/>
            <a:ext cx="2344316" cy="1143000"/>
          </a:xfrm>
          <a:prstGeom prst="rect">
            <a:avLst/>
          </a:prstGeom>
          <a:solidFill>
            <a:srgbClr val="0B3367"/>
          </a:solidFill>
        </p:spPr>
        <p:txBody>
          <a:bodyPr wrap="square" rtlCol="0" anchor="t" anchorCtr="0">
            <a:noAutofit/>
          </a:bodyPr>
          <a:lstStyle/>
          <a:p>
            <a:pPr algn="ctr"/>
            <a:r>
              <a:rPr lang="it-IT" sz="6600" b="1" dirty="0">
                <a:solidFill>
                  <a:srgbClr val="0DEDB0"/>
                </a:solidFill>
                <a:latin typeface="Dosis" panose="02010503020202060003" pitchFamily="2" charset="77"/>
              </a:rPr>
              <a:t>300€</a:t>
            </a:r>
          </a:p>
        </p:txBody>
      </p:sp>
      <p:sp>
        <p:nvSpPr>
          <p:cNvPr id="6" name="CasellaDiTesto 5">
            <a:extLst>
              <a:ext uri="{FF2B5EF4-FFF2-40B4-BE49-F238E27FC236}">
                <a16:creationId xmlns:a16="http://schemas.microsoft.com/office/drawing/2014/main" id="{9609F096-C2C5-4D4C-BF1E-890AC9E2C77C}"/>
              </a:ext>
            </a:extLst>
          </p:cNvPr>
          <p:cNvSpPr txBox="1"/>
          <p:nvPr/>
        </p:nvSpPr>
        <p:spPr>
          <a:xfrm>
            <a:off x="674907" y="2638253"/>
            <a:ext cx="8842317" cy="2074767"/>
          </a:xfrm>
          <a:prstGeom prst="rect">
            <a:avLst/>
          </a:prstGeom>
          <a:solidFill>
            <a:srgbClr val="0B3367"/>
          </a:solidFill>
        </p:spPr>
        <p:txBody>
          <a:bodyPr wrap="square" rtlCol="0" anchor="t" anchorCtr="0">
            <a:noAutofit/>
          </a:bodyPr>
          <a:lstStyle/>
          <a:p>
            <a:pPr lvl="0" algn="ctr">
              <a:spcAft>
                <a:spcPts val="0"/>
              </a:spcAft>
            </a:pPr>
            <a:r>
              <a:rPr lang="it-IT" sz="2400" b="1" dirty="0">
                <a:solidFill>
                  <a:srgbClr val="0DEDB0"/>
                </a:solidFill>
                <a:latin typeface="Dosis" panose="02010503020202060003" pitchFamily="2" charset="77"/>
                <a:ea typeface="Times New Roman" panose="02020603050405020304" pitchFamily="18" charset="0"/>
                <a:cs typeface="AppleSystemUIFont"/>
              </a:rPr>
              <a:t>Bravissimo, hai fatto molte scelte corrette e infatti il tuo saldo lo dimostra!</a:t>
            </a:r>
          </a:p>
          <a:p>
            <a:pPr algn="ctr"/>
            <a:r>
              <a:rPr lang="it-IT" sz="2400" b="1" dirty="0">
                <a:solidFill>
                  <a:srgbClr val="0DEDB0"/>
                </a:solidFill>
                <a:latin typeface="Dosis" panose="02010503020202060003" pitchFamily="2" charset="77"/>
                <a:ea typeface="Times New Roman" panose="02020603050405020304" pitchFamily="18" charset="0"/>
                <a:cs typeface="AppleSystemUIFont"/>
              </a:rPr>
              <a:t>Se vuoi scoprire di più sul mondo della finanza personale visita il sito </a:t>
            </a:r>
            <a:r>
              <a:rPr lang="it-IT" sz="3200" b="1" dirty="0">
                <a:solidFill>
                  <a:srgbClr val="0DEDB0"/>
                </a:solidFill>
                <a:latin typeface="Dosis" panose="02010503020202060003" pitchFamily="2" charset="77"/>
              </a:rPr>
              <a:t>http://</a:t>
            </a:r>
            <a:r>
              <a:rPr lang="it-IT" sz="3200" b="1" dirty="0" err="1">
                <a:solidFill>
                  <a:srgbClr val="0DEDB0"/>
                </a:solidFill>
                <a:latin typeface="Dosis" panose="02010503020202060003" pitchFamily="2" charset="77"/>
              </a:rPr>
              <a:t>www.quellocheconta.gov.it</a:t>
            </a:r>
            <a:r>
              <a:rPr lang="it-IT" sz="3200" b="1" dirty="0">
                <a:solidFill>
                  <a:srgbClr val="0DEDB0"/>
                </a:solidFill>
                <a:latin typeface="Dosis" panose="02010503020202060003" pitchFamily="2" charset="77"/>
              </a:rPr>
              <a:t>/</a:t>
            </a:r>
            <a:r>
              <a:rPr lang="it-IT" sz="3200" b="1" dirty="0" err="1">
                <a:solidFill>
                  <a:srgbClr val="0DEDB0"/>
                </a:solidFill>
                <a:latin typeface="Dosis" panose="02010503020202060003" pitchFamily="2" charset="77"/>
              </a:rPr>
              <a:t>it</a:t>
            </a:r>
            <a:r>
              <a:rPr lang="it-IT" sz="3200" b="1" dirty="0">
                <a:solidFill>
                  <a:srgbClr val="0DEDB0"/>
                </a:solidFill>
                <a:latin typeface="Dosis" panose="02010503020202060003" pitchFamily="2" charset="77"/>
              </a:rPr>
              <a:t>/</a:t>
            </a:r>
            <a:endParaRPr lang="it-IT" sz="2800" b="1" dirty="0">
              <a:solidFill>
                <a:srgbClr val="0DEDB0"/>
              </a:solidFill>
              <a:latin typeface="Dosis" panose="02010503020202060003" pitchFamily="2" charset="77"/>
            </a:endParaRPr>
          </a:p>
          <a:p>
            <a:pPr lvl="0" algn="ctr">
              <a:spcAft>
                <a:spcPts val="0"/>
              </a:spcAft>
            </a:pPr>
            <a:r>
              <a:rPr lang="it-IT" sz="2400" b="1" dirty="0">
                <a:solidFill>
                  <a:srgbClr val="0DEDB0"/>
                </a:solidFill>
                <a:latin typeface="Dosis" panose="02010503020202060003" pitchFamily="2" charset="77"/>
                <a:ea typeface="Times New Roman" panose="02020603050405020304" pitchFamily="18" charset="0"/>
                <a:cs typeface="AppleSystemUIFont"/>
              </a:rPr>
              <a:t>Qui troverai degli approfondimenti e degli altri concetti interessanti.</a:t>
            </a:r>
          </a:p>
          <a:p>
            <a:pPr lvl="0" algn="ctr">
              <a:spcAft>
                <a:spcPts val="0"/>
              </a:spcAft>
            </a:pPr>
            <a:endParaRPr lang="it-IT" sz="2000" dirty="0">
              <a:latin typeface="Times New Roman" panose="02020603050405020304" pitchFamily="18" charset="0"/>
              <a:ea typeface="Times New Roman" panose="02020603050405020304" pitchFamily="18" charset="0"/>
            </a:endParaRPr>
          </a:p>
        </p:txBody>
      </p:sp>
      <p:sp>
        <p:nvSpPr>
          <p:cNvPr id="7" name="CasellaDiTesto 6">
            <a:extLst>
              <a:ext uri="{FF2B5EF4-FFF2-40B4-BE49-F238E27FC236}">
                <a16:creationId xmlns:a16="http://schemas.microsoft.com/office/drawing/2014/main" id="{4051E613-C4D8-B84B-9975-96F00C77A7C1}"/>
              </a:ext>
            </a:extLst>
          </p:cNvPr>
          <p:cNvSpPr txBox="1"/>
          <p:nvPr/>
        </p:nvSpPr>
        <p:spPr>
          <a:xfrm>
            <a:off x="674908" y="4848250"/>
            <a:ext cx="9013383" cy="622910"/>
          </a:xfrm>
          <a:prstGeom prst="rect">
            <a:avLst/>
          </a:prstGeom>
          <a:solidFill>
            <a:srgbClr val="0B3367"/>
          </a:solidFill>
        </p:spPr>
        <p:txBody>
          <a:bodyPr wrap="square" rtlCol="0" anchor="t" anchorCtr="0">
            <a:noAutofit/>
          </a:bodyPr>
          <a:lstStyle/>
          <a:p>
            <a:pPr>
              <a:spcAft>
                <a:spcPts val="0"/>
              </a:spcAft>
            </a:pPr>
            <a:r>
              <a:rPr lang="it-IT" sz="3200" b="1" dirty="0">
                <a:solidFill>
                  <a:srgbClr val="0DEDB0"/>
                </a:solidFill>
                <a:latin typeface="Dosis" panose="02010503020202060003" pitchFamily="2" charset="77"/>
                <a:ea typeface="Times New Roman" panose="02020603050405020304" pitchFamily="18" charset="0"/>
                <a:cs typeface="AppleSystemUIFont"/>
              </a:rPr>
              <a:t>Ma non abbiamo ancora finito qui, </a:t>
            </a:r>
            <a:r>
              <a:rPr lang="it-IT" sz="3200" b="1" dirty="0">
                <a:solidFill>
                  <a:srgbClr val="FF0000"/>
                </a:solidFill>
                <a:latin typeface="Dosis" panose="02010503020202060003" pitchFamily="2" charset="77"/>
                <a:ea typeface="Times New Roman" panose="02020603050405020304" pitchFamily="18" charset="0"/>
                <a:cs typeface="AppleSystemUIFont"/>
              </a:rPr>
              <a:t>proseguiamo!</a:t>
            </a:r>
            <a:endParaRPr lang="it-IT" sz="2800" b="1" dirty="0">
              <a:solidFill>
                <a:srgbClr val="FF0000"/>
              </a:solidFill>
              <a:latin typeface="Dosis" panose="02010503020202060003" pitchFamily="2" charset="77"/>
              <a:ea typeface="Times New Roman" panose="02020603050405020304" pitchFamily="18" charset="0"/>
            </a:endParaRPr>
          </a:p>
        </p:txBody>
      </p:sp>
      <p:sp>
        <p:nvSpPr>
          <p:cNvPr id="5" name="Titolo 4">
            <a:extLst>
              <a:ext uri="{FF2B5EF4-FFF2-40B4-BE49-F238E27FC236}">
                <a16:creationId xmlns:a16="http://schemas.microsoft.com/office/drawing/2014/main" id="{108613D6-E7EC-BC46-95C7-F465CF7AF8AE}"/>
              </a:ext>
            </a:extLst>
          </p:cNvPr>
          <p:cNvSpPr>
            <a:spLocks noGrp="1"/>
          </p:cNvSpPr>
          <p:nvPr>
            <p:ph type="title" idx="4294967295"/>
          </p:nvPr>
        </p:nvSpPr>
        <p:spPr>
          <a:xfrm>
            <a:off x="723901" y="-1788355"/>
            <a:ext cx="10515600" cy="1325563"/>
          </a:xfrm>
        </p:spPr>
        <p:txBody>
          <a:bodyPr/>
          <a:lstStyle/>
          <a:p>
            <a:r>
              <a:rPr lang="it-IT" sz="4400" kern="1200" dirty="0">
                <a:solidFill>
                  <a:srgbClr val="000000"/>
                </a:solidFill>
                <a:effectLst/>
                <a:latin typeface="Calibri Light" panose="020F0302020204030204" pitchFamily="34" charset="0"/>
                <a:ea typeface="+mj-ea"/>
                <a:cs typeface="+mj-cs"/>
              </a:rPr>
              <a:t>slide risultati 1A2B3B4B</a:t>
            </a:r>
            <a:endParaRPr lang="it-IT" dirty="0"/>
          </a:p>
        </p:txBody>
      </p:sp>
      <p:pic>
        <p:nvPicPr>
          <p:cNvPr id="9" name="Elemento grafico 8" descr="Riproduci">
            <a:hlinkClick r:id="rId4" action="ppaction://hlinksldjump"/>
            <a:extLst>
              <a:ext uri="{FF2B5EF4-FFF2-40B4-BE49-F238E27FC236}">
                <a16:creationId xmlns:a16="http://schemas.microsoft.com/office/drawing/2014/main" id="{E0BDF4D5-8F60-D148-9E41-D87B79E651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71839" y="5319054"/>
            <a:ext cx="1135324" cy="1135324"/>
          </a:xfrm>
          <a:prstGeom prst="rect">
            <a:avLst/>
          </a:prstGeom>
        </p:spPr>
      </p:pic>
      <p:pic>
        <p:nvPicPr>
          <p:cNvPr id="10" name="Immagine 9" descr="Immagine che contiene forbici, strumento&#10;&#10;Descrizione generata automaticamente">
            <a:extLst>
              <a:ext uri="{FF2B5EF4-FFF2-40B4-BE49-F238E27FC236}">
                <a16:creationId xmlns:a16="http://schemas.microsoft.com/office/drawing/2014/main" id="{EEBD31CD-7E17-4446-A40A-631C12B5A31A}"/>
              </a:ext>
            </a:extLst>
          </p:cNvPr>
          <p:cNvPicPr>
            <a:picLocks noChangeAspect="1"/>
          </p:cNvPicPr>
          <p:nvPr/>
        </p:nvPicPr>
        <p:blipFill>
          <a:blip r:embed="rId7"/>
          <a:stretch>
            <a:fillRect/>
          </a:stretch>
        </p:blipFill>
        <p:spPr>
          <a:xfrm rot="20871364">
            <a:off x="7656786" y="-352039"/>
            <a:ext cx="5411749" cy="5411749"/>
          </a:xfrm>
          <a:prstGeom prst="rect">
            <a:avLst/>
          </a:prstGeom>
        </p:spPr>
      </p:pic>
    </p:spTree>
    <p:extLst>
      <p:ext uri="{BB962C8B-B14F-4D97-AF65-F5344CB8AC3E}">
        <p14:creationId xmlns:p14="http://schemas.microsoft.com/office/powerpoint/2010/main" val="337825619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113D958-1515-AB4E-9158-DE732429E97F}"/>
              </a:ext>
            </a:extLst>
          </p:cNvPr>
          <p:cNvSpPr txBox="1"/>
          <p:nvPr/>
        </p:nvSpPr>
        <p:spPr>
          <a:xfrm>
            <a:off x="979663" y="803861"/>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É ora di tirare le somme…</a:t>
            </a:r>
          </a:p>
        </p:txBody>
      </p:sp>
      <p:sp>
        <p:nvSpPr>
          <p:cNvPr id="3" name="CasellaDiTesto 2">
            <a:extLst>
              <a:ext uri="{FF2B5EF4-FFF2-40B4-BE49-F238E27FC236}">
                <a16:creationId xmlns:a16="http://schemas.microsoft.com/office/drawing/2014/main" id="{BE86E1CD-B8CA-C741-BEAA-D3D7427C2A20}"/>
              </a:ext>
            </a:extLst>
          </p:cNvPr>
          <p:cNvSpPr txBox="1"/>
          <p:nvPr/>
        </p:nvSpPr>
        <p:spPr>
          <a:xfrm>
            <a:off x="2000743" y="1577242"/>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Il tuo punteggio è di…</a:t>
            </a:r>
          </a:p>
        </p:txBody>
      </p:sp>
      <p:sp>
        <p:nvSpPr>
          <p:cNvPr id="4" name="CasellaDiTesto 3">
            <a:extLst>
              <a:ext uri="{FF2B5EF4-FFF2-40B4-BE49-F238E27FC236}">
                <a16:creationId xmlns:a16="http://schemas.microsoft.com/office/drawing/2014/main" id="{DFE162DD-4EBE-C14B-9D93-CDC8D4959AA0}"/>
              </a:ext>
            </a:extLst>
          </p:cNvPr>
          <p:cNvSpPr txBox="1"/>
          <p:nvPr/>
        </p:nvSpPr>
        <p:spPr>
          <a:xfrm>
            <a:off x="5829300" y="1289611"/>
            <a:ext cx="2344316" cy="1143000"/>
          </a:xfrm>
          <a:prstGeom prst="rect">
            <a:avLst/>
          </a:prstGeom>
          <a:solidFill>
            <a:srgbClr val="0B3367"/>
          </a:solidFill>
        </p:spPr>
        <p:txBody>
          <a:bodyPr wrap="square" rtlCol="0" anchor="t" anchorCtr="0">
            <a:noAutofit/>
          </a:bodyPr>
          <a:lstStyle/>
          <a:p>
            <a:pPr algn="ctr"/>
            <a:r>
              <a:rPr lang="it-IT" sz="6600" b="1" dirty="0">
                <a:solidFill>
                  <a:srgbClr val="0DEDB0"/>
                </a:solidFill>
                <a:latin typeface="Dosis" panose="02010503020202060003" pitchFamily="2" charset="77"/>
              </a:rPr>
              <a:t>300€</a:t>
            </a:r>
          </a:p>
        </p:txBody>
      </p:sp>
      <p:sp>
        <p:nvSpPr>
          <p:cNvPr id="6" name="CasellaDiTesto 5">
            <a:extLst>
              <a:ext uri="{FF2B5EF4-FFF2-40B4-BE49-F238E27FC236}">
                <a16:creationId xmlns:a16="http://schemas.microsoft.com/office/drawing/2014/main" id="{9609F096-C2C5-4D4C-BF1E-890AC9E2C77C}"/>
              </a:ext>
            </a:extLst>
          </p:cNvPr>
          <p:cNvSpPr txBox="1"/>
          <p:nvPr/>
        </p:nvSpPr>
        <p:spPr>
          <a:xfrm>
            <a:off x="674907" y="2638253"/>
            <a:ext cx="8842317" cy="2074767"/>
          </a:xfrm>
          <a:prstGeom prst="rect">
            <a:avLst/>
          </a:prstGeom>
          <a:solidFill>
            <a:srgbClr val="0B3367"/>
          </a:solidFill>
        </p:spPr>
        <p:txBody>
          <a:bodyPr wrap="square" rtlCol="0" anchor="t" anchorCtr="0">
            <a:noAutofit/>
          </a:bodyPr>
          <a:lstStyle/>
          <a:p>
            <a:pPr lvl="0" algn="ctr">
              <a:spcAft>
                <a:spcPts val="0"/>
              </a:spcAft>
            </a:pPr>
            <a:r>
              <a:rPr lang="it-IT" sz="2400" b="1" dirty="0">
                <a:solidFill>
                  <a:srgbClr val="0DEDB0"/>
                </a:solidFill>
                <a:latin typeface="Dosis" panose="02010503020202060003" pitchFamily="2" charset="77"/>
                <a:ea typeface="Times New Roman" panose="02020603050405020304" pitchFamily="18" charset="0"/>
                <a:cs typeface="AppleSystemUIFont"/>
              </a:rPr>
              <a:t>Bravissimo, hai fatto molte scelte corrette e infatti il tuo saldo lo dimostra!</a:t>
            </a:r>
          </a:p>
          <a:p>
            <a:pPr algn="ctr"/>
            <a:r>
              <a:rPr lang="it-IT" sz="2400" b="1" dirty="0">
                <a:solidFill>
                  <a:srgbClr val="0DEDB0"/>
                </a:solidFill>
                <a:latin typeface="Dosis" panose="02010503020202060003" pitchFamily="2" charset="77"/>
                <a:ea typeface="Times New Roman" panose="02020603050405020304" pitchFamily="18" charset="0"/>
                <a:cs typeface="AppleSystemUIFont"/>
              </a:rPr>
              <a:t>Se vuoi scoprire di più sul mondo della finanza personale visita il sito </a:t>
            </a:r>
            <a:r>
              <a:rPr lang="it-IT" sz="3200" b="1" dirty="0">
                <a:solidFill>
                  <a:srgbClr val="0DEDB0"/>
                </a:solidFill>
                <a:latin typeface="Dosis" panose="02010503020202060003" pitchFamily="2" charset="77"/>
              </a:rPr>
              <a:t>http://</a:t>
            </a:r>
            <a:r>
              <a:rPr lang="it-IT" sz="3200" b="1" dirty="0" err="1">
                <a:solidFill>
                  <a:srgbClr val="0DEDB0"/>
                </a:solidFill>
                <a:latin typeface="Dosis" panose="02010503020202060003" pitchFamily="2" charset="77"/>
              </a:rPr>
              <a:t>www.quellocheconta.gov.it</a:t>
            </a:r>
            <a:r>
              <a:rPr lang="it-IT" sz="3200" b="1" dirty="0">
                <a:solidFill>
                  <a:srgbClr val="0DEDB0"/>
                </a:solidFill>
                <a:latin typeface="Dosis" panose="02010503020202060003" pitchFamily="2" charset="77"/>
              </a:rPr>
              <a:t>/</a:t>
            </a:r>
            <a:r>
              <a:rPr lang="it-IT" sz="3200" b="1" dirty="0" err="1">
                <a:solidFill>
                  <a:srgbClr val="0DEDB0"/>
                </a:solidFill>
                <a:latin typeface="Dosis" panose="02010503020202060003" pitchFamily="2" charset="77"/>
              </a:rPr>
              <a:t>it</a:t>
            </a:r>
            <a:r>
              <a:rPr lang="it-IT" sz="3200" b="1" dirty="0">
                <a:solidFill>
                  <a:srgbClr val="0DEDB0"/>
                </a:solidFill>
                <a:latin typeface="Dosis" panose="02010503020202060003" pitchFamily="2" charset="77"/>
              </a:rPr>
              <a:t>/</a:t>
            </a:r>
            <a:endParaRPr lang="it-IT" sz="2800" b="1" dirty="0">
              <a:solidFill>
                <a:srgbClr val="0DEDB0"/>
              </a:solidFill>
              <a:latin typeface="Dosis" panose="02010503020202060003" pitchFamily="2" charset="77"/>
            </a:endParaRPr>
          </a:p>
          <a:p>
            <a:pPr lvl="0" algn="ctr">
              <a:spcAft>
                <a:spcPts val="0"/>
              </a:spcAft>
            </a:pPr>
            <a:r>
              <a:rPr lang="it-IT" sz="2400" b="1" dirty="0">
                <a:solidFill>
                  <a:srgbClr val="0DEDB0"/>
                </a:solidFill>
                <a:latin typeface="Dosis" panose="02010503020202060003" pitchFamily="2" charset="77"/>
                <a:ea typeface="Times New Roman" panose="02020603050405020304" pitchFamily="18" charset="0"/>
                <a:cs typeface="AppleSystemUIFont"/>
              </a:rPr>
              <a:t>Qui troverai degli approfondimenti e degli altri concetti interessanti.</a:t>
            </a:r>
          </a:p>
          <a:p>
            <a:pPr lvl="0" algn="ctr">
              <a:spcAft>
                <a:spcPts val="0"/>
              </a:spcAft>
            </a:pPr>
            <a:endParaRPr lang="it-IT" sz="2000" dirty="0">
              <a:latin typeface="Times New Roman" panose="02020603050405020304" pitchFamily="18" charset="0"/>
              <a:ea typeface="Times New Roman" panose="02020603050405020304" pitchFamily="18" charset="0"/>
            </a:endParaRPr>
          </a:p>
        </p:txBody>
      </p:sp>
      <p:sp>
        <p:nvSpPr>
          <p:cNvPr id="7" name="CasellaDiTesto 6">
            <a:extLst>
              <a:ext uri="{FF2B5EF4-FFF2-40B4-BE49-F238E27FC236}">
                <a16:creationId xmlns:a16="http://schemas.microsoft.com/office/drawing/2014/main" id="{4051E613-C4D8-B84B-9975-96F00C77A7C1}"/>
              </a:ext>
            </a:extLst>
          </p:cNvPr>
          <p:cNvSpPr txBox="1"/>
          <p:nvPr/>
        </p:nvSpPr>
        <p:spPr>
          <a:xfrm>
            <a:off x="674908" y="4848250"/>
            <a:ext cx="9013383" cy="622910"/>
          </a:xfrm>
          <a:prstGeom prst="rect">
            <a:avLst/>
          </a:prstGeom>
          <a:solidFill>
            <a:srgbClr val="0B3367"/>
          </a:solidFill>
        </p:spPr>
        <p:txBody>
          <a:bodyPr wrap="square" rtlCol="0" anchor="t" anchorCtr="0">
            <a:noAutofit/>
          </a:bodyPr>
          <a:lstStyle/>
          <a:p>
            <a:pPr>
              <a:spcAft>
                <a:spcPts val="0"/>
              </a:spcAft>
            </a:pPr>
            <a:r>
              <a:rPr lang="it-IT" sz="3200" b="1" dirty="0">
                <a:solidFill>
                  <a:srgbClr val="0DEDB0"/>
                </a:solidFill>
                <a:latin typeface="Dosis" panose="02010503020202060003" pitchFamily="2" charset="77"/>
                <a:ea typeface="Times New Roman" panose="02020603050405020304" pitchFamily="18" charset="0"/>
                <a:cs typeface="AppleSystemUIFont"/>
              </a:rPr>
              <a:t>Ma non abbiamo ancora finito qui, </a:t>
            </a:r>
            <a:r>
              <a:rPr lang="it-IT" sz="3200" b="1" dirty="0">
                <a:solidFill>
                  <a:srgbClr val="FF0000"/>
                </a:solidFill>
                <a:latin typeface="Dosis" panose="02010503020202060003" pitchFamily="2" charset="77"/>
                <a:ea typeface="Times New Roman" panose="02020603050405020304" pitchFamily="18" charset="0"/>
                <a:cs typeface="AppleSystemUIFont"/>
              </a:rPr>
              <a:t>proseguiamo!</a:t>
            </a:r>
            <a:endParaRPr lang="it-IT" sz="2800" b="1" dirty="0">
              <a:solidFill>
                <a:srgbClr val="FF0000"/>
              </a:solidFill>
              <a:latin typeface="Dosis" panose="02010503020202060003" pitchFamily="2" charset="77"/>
              <a:ea typeface="Times New Roman" panose="02020603050405020304" pitchFamily="18" charset="0"/>
            </a:endParaRPr>
          </a:p>
        </p:txBody>
      </p:sp>
      <p:sp>
        <p:nvSpPr>
          <p:cNvPr id="5" name="Titolo 4">
            <a:extLst>
              <a:ext uri="{FF2B5EF4-FFF2-40B4-BE49-F238E27FC236}">
                <a16:creationId xmlns:a16="http://schemas.microsoft.com/office/drawing/2014/main" id="{108613D6-E7EC-BC46-95C7-F465CF7AF8AE}"/>
              </a:ext>
            </a:extLst>
          </p:cNvPr>
          <p:cNvSpPr>
            <a:spLocks noGrp="1"/>
          </p:cNvSpPr>
          <p:nvPr>
            <p:ph type="title" idx="4294967295"/>
          </p:nvPr>
        </p:nvSpPr>
        <p:spPr>
          <a:xfrm>
            <a:off x="723901" y="-1788355"/>
            <a:ext cx="10515600" cy="1325563"/>
          </a:xfrm>
        </p:spPr>
        <p:txBody>
          <a:bodyPr/>
          <a:lstStyle/>
          <a:p>
            <a:r>
              <a:rPr lang="it-IT" sz="4400" kern="1200" dirty="0">
                <a:solidFill>
                  <a:srgbClr val="000000"/>
                </a:solidFill>
                <a:effectLst/>
                <a:latin typeface="Calibri Light" panose="020F0302020204030204" pitchFamily="34" charset="0"/>
                <a:ea typeface="+mj-ea"/>
                <a:cs typeface="+mj-cs"/>
              </a:rPr>
              <a:t>slide risultati 1A2C3B4B</a:t>
            </a:r>
            <a:endParaRPr lang="it-IT" dirty="0"/>
          </a:p>
        </p:txBody>
      </p:sp>
      <p:pic>
        <p:nvPicPr>
          <p:cNvPr id="9" name="Elemento grafico 8" descr="Riproduci">
            <a:hlinkClick r:id="rId4" action="ppaction://hlinksldjump"/>
            <a:extLst>
              <a:ext uri="{FF2B5EF4-FFF2-40B4-BE49-F238E27FC236}">
                <a16:creationId xmlns:a16="http://schemas.microsoft.com/office/drawing/2014/main" id="{3DF8F0FA-BF5A-354D-9C1A-0F7D3C3652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71839" y="5319054"/>
            <a:ext cx="1135324" cy="1135324"/>
          </a:xfrm>
          <a:prstGeom prst="rect">
            <a:avLst/>
          </a:prstGeom>
        </p:spPr>
      </p:pic>
      <p:pic>
        <p:nvPicPr>
          <p:cNvPr id="10" name="Immagine 9" descr="Immagine che contiene forbici, strumento&#10;&#10;Descrizione generata automaticamente">
            <a:extLst>
              <a:ext uri="{FF2B5EF4-FFF2-40B4-BE49-F238E27FC236}">
                <a16:creationId xmlns:a16="http://schemas.microsoft.com/office/drawing/2014/main" id="{0E0A9F01-E8F9-41DD-A7DA-577ADEF50BCC}"/>
              </a:ext>
            </a:extLst>
          </p:cNvPr>
          <p:cNvPicPr>
            <a:picLocks noChangeAspect="1"/>
          </p:cNvPicPr>
          <p:nvPr/>
        </p:nvPicPr>
        <p:blipFill>
          <a:blip r:embed="rId7"/>
          <a:stretch>
            <a:fillRect/>
          </a:stretch>
        </p:blipFill>
        <p:spPr>
          <a:xfrm rot="20871364">
            <a:off x="7656786" y="-352039"/>
            <a:ext cx="5411749" cy="5411749"/>
          </a:xfrm>
          <a:prstGeom prst="rect">
            <a:avLst/>
          </a:prstGeom>
        </p:spPr>
      </p:pic>
    </p:spTree>
    <p:extLst>
      <p:ext uri="{BB962C8B-B14F-4D97-AF65-F5344CB8AC3E}">
        <p14:creationId xmlns:p14="http://schemas.microsoft.com/office/powerpoint/2010/main" val="367022672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113D958-1515-AB4E-9158-DE732429E97F}"/>
              </a:ext>
            </a:extLst>
          </p:cNvPr>
          <p:cNvSpPr txBox="1"/>
          <p:nvPr/>
        </p:nvSpPr>
        <p:spPr>
          <a:xfrm>
            <a:off x="979663" y="803861"/>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É ora di tirare le somme…</a:t>
            </a:r>
          </a:p>
        </p:txBody>
      </p:sp>
      <p:sp>
        <p:nvSpPr>
          <p:cNvPr id="3" name="CasellaDiTesto 2">
            <a:extLst>
              <a:ext uri="{FF2B5EF4-FFF2-40B4-BE49-F238E27FC236}">
                <a16:creationId xmlns:a16="http://schemas.microsoft.com/office/drawing/2014/main" id="{BE86E1CD-B8CA-C741-BEAA-D3D7427C2A20}"/>
              </a:ext>
            </a:extLst>
          </p:cNvPr>
          <p:cNvSpPr txBox="1"/>
          <p:nvPr/>
        </p:nvSpPr>
        <p:spPr>
          <a:xfrm>
            <a:off x="2000743" y="1577242"/>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Il tuo punteggio è di…</a:t>
            </a:r>
          </a:p>
        </p:txBody>
      </p:sp>
      <p:sp>
        <p:nvSpPr>
          <p:cNvPr id="4" name="CasellaDiTesto 3">
            <a:extLst>
              <a:ext uri="{FF2B5EF4-FFF2-40B4-BE49-F238E27FC236}">
                <a16:creationId xmlns:a16="http://schemas.microsoft.com/office/drawing/2014/main" id="{DFE162DD-4EBE-C14B-9D93-CDC8D4959AA0}"/>
              </a:ext>
            </a:extLst>
          </p:cNvPr>
          <p:cNvSpPr txBox="1"/>
          <p:nvPr/>
        </p:nvSpPr>
        <p:spPr>
          <a:xfrm>
            <a:off x="5829300" y="1289611"/>
            <a:ext cx="2344316" cy="1143000"/>
          </a:xfrm>
          <a:prstGeom prst="rect">
            <a:avLst/>
          </a:prstGeom>
          <a:solidFill>
            <a:srgbClr val="0B3367"/>
          </a:solidFill>
        </p:spPr>
        <p:txBody>
          <a:bodyPr wrap="square" rtlCol="0" anchor="t" anchorCtr="0">
            <a:noAutofit/>
          </a:bodyPr>
          <a:lstStyle/>
          <a:p>
            <a:pPr algn="ctr"/>
            <a:r>
              <a:rPr lang="it-IT" sz="6600" b="1" dirty="0">
                <a:solidFill>
                  <a:srgbClr val="0DEDB0"/>
                </a:solidFill>
                <a:latin typeface="Dosis" panose="02010503020202060003" pitchFamily="2" charset="77"/>
              </a:rPr>
              <a:t>201€</a:t>
            </a:r>
          </a:p>
        </p:txBody>
      </p:sp>
      <p:sp>
        <p:nvSpPr>
          <p:cNvPr id="6" name="CasellaDiTesto 5">
            <a:extLst>
              <a:ext uri="{FF2B5EF4-FFF2-40B4-BE49-F238E27FC236}">
                <a16:creationId xmlns:a16="http://schemas.microsoft.com/office/drawing/2014/main" id="{9609F096-C2C5-4D4C-BF1E-890AC9E2C77C}"/>
              </a:ext>
            </a:extLst>
          </p:cNvPr>
          <p:cNvSpPr txBox="1"/>
          <p:nvPr/>
        </p:nvSpPr>
        <p:spPr>
          <a:xfrm>
            <a:off x="674907" y="2638253"/>
            <a:ext cx="8842317" cy="2074767"/>
          </a:xfrm>
          <a:prstGeom prst="rect">
            <a:avLst/>
          </a:prstGeom>
          <a:solidFill>
            <a:srgbClr val="0B3367"/>
          </a:solidFill>
        </p:spPr>
        <p:txBody>
          <a:bodyPr wrap="square" rtlCol="0" anchor="t" anchorCtr="0">
            <a:noAutofit/>
          </a:bodyPr>
          <a:lstStyle/>
          <a:p>
            <a:pPr lvl="0" algn="ctr">
              <a:spcAft>
                <a:spcPts val="0"/>
              </a:spcAft>
            </a:pPr>
            <a:r>
              <a:rPr lang="it-IT" sz="2400" b="1" dirty="0">
                <a:solidFill>
                  <a:srgbClr val="0DEDB0"/>
                </a:solidFill>
                <a:latin typeface="Dosis" panose="02010503020202060003" pitchFamily="2" charset="77"/>
                <a:ea typeface="Times New Roman" panose="02020603050405020304" pitchFamily="18" charset="0"/>
                <a:cs typeface="AppleSystemUIFont"/>
              </a:rPr>
              <a:t>Bravissimo, hai fatto molte scelte corrette e infatti il tuo saldo lo dimostra!</a:t>
            </a:r>
          </a:p>
          <a:p>
            <a:pPr algn="ctr"/>
            <a:r>
              <a:rPr lang="it-IT" sz="2400" b="1" dirty="0">
                <a:solidFill>
                  <a:srgbClr val="0DEDB0"/>
                </a:solidFill>
                <a:latin typeface="Dosis" panose="02010503020202060003" pitchFamily="2" charset="77"/>
                <a:ea typeface="Times New Roman" panose="02020603050405020304" pitchFamily="18" charset="0"/>
                <a:cs typeface="AppleSystemUIFont"/>
              </a:rPr>
              <a:t>Se vuoi scoprire di più sul mondo della finanza personale visita il sito </a:t>
            </a:r>
            <a:r>
              <a:rPr lang="it-IT" sz="3200" b="1" dirty="0">
                <a:solidFill>
                  <a:srgbClr val="0DEDB0"/>
                </a:solidFill>
                <a:latin typeface="Dosis" panose="02010503020202060003" pitchFamily="2" charset="77"/>
              </a:rPr>
              <a:t>http://</a:t>
            </a:r>
            <a:r>
              <a:rPr lang="it-IT" sz="3200" b="1" dirty="0" err="1">
                <a:solidFill>
                  <a:srgbClr val="0DEDB0"/>
                </a:solidFill>
                <a:latin typeface="Dosis" panose="02010503020202060003" pitchFamily="2" charset="77"/>
              </a:rPr>
              <a:t>www.quellocheconta.gov.it</a:t>
            </a:r>
            <a:r>
              <a:rPr lang="it-IT" sz="3200" b="1" dirty="0">
                <a:solidFill>
                  <a:srgbClr val="0DEDB0"/>
                </a:solidFill>
                <a:latin typeface="Dosis" panose="02010503020202060003" pitchFamily="2" charset="77"/>
              </a:rPr>
              <a:t>/</a:t>
            </a:r>
            <a:r>
              <a:rPr lang="it-IT" sz="3200" b="1" dirty="0" err="1">
                <a:solidFill>
                  <a:srgbClr val="0DEDB0"/>
                </a:solidFill>
                <a:latin typeface="Dosis" panose="02010503020202060003" pitchFamily="2" charset="77"/>
              </a:rPr>
              <a:t>it</a:t>
            </a:r>
            <a:r>
              <a:rPr lang="it-IT" sz="3200" b="1" dirty="0">
                <a:solidFill>
                  <a:srgbClr val="0DEDB0"/>
                </a:solidFill>
                <a:latin typeface="Dosis" panose="02010503020202060003" pitchFamily="2" charset="77"/>
              </a:rPr>
              <a:t>/</a:t>
            </a:r>
            <a:endParaRPr lang="it-IT" sz="2800" b="1" dirty="0">
              <a:solidFill>
                <a:srgbClr val="0DEDB0"/>
              </a:solidFill>
              <a:latin typeface="Dosis" panose="02010503020202060003" pitchFamily="2" charset="77"/>
            </a:endParaRPr>
          </a:p>
          <a:p>
            <a:pPr lvl="0" algn="ctr">
              <a:spcAft>
                <a:spcPts val="0"/>
              </a:spcAft>
            </a:pPr>
            <a:r>
              <a:rPr lang="it-IT" sz="2400" b="1" dirty="0">
                <a:solidFill>
                  <a:srgbClr val="0DEDB0"/>
                </a:solidFill>
                <a:latin typeface="Dosis" panose="02010503020202060003" pitchFamily="2" charset="77"/>
                <a:ea typeface="Times New Roman" panose="02020603050405020304" pitchFamily="18" charset="0"/>
                <a:cs typeface="AppleSystemUIFont"/>
              </a:rPr>
              <a:t>Qui troverai degli approfondimenti e degli altri concetti interessanti.</a:t>
            </a:r>
          </a:p>
          <a:p>
            <a:pPr lvl="0" algn="ctr">
              <a:spcAft>
                <a:spcPts val="0"/>
              </a:spcAft>
            </a:pPr>
            <a:endParaRPr lang="it-IT" sz="2000" dirty="0">
              <a:latin typeface="Times New Roman" panose="02020603050405020304" pitchFamily="18" charset="0"/>
              <a:ea typeface="Times New Roman" panose="02020603050405020304" pitchFamily="18" charset="0"/>
            </a:endParaRPr>
          </a:p>
        </p:txBody>
      </p:sp>
      <p:sp>
        <p:nvSpPr>
          <p:cNvPr id="7" name="CasellaDiTesto 6">
            <a:extLst>
              <a:ext uri="{FF2B5EF4-FFF2-40B4-BE49-F238E27FC236}">
                <a16:creationId xmlns:a16="http://schemas.microsoft.com/office/drawing/2014/main" id="{4051E613-C4D8-B84B-9975-96F00C77A7C1}"/>
              </a:ext>
            </a:extLst>
          </p:cNvPr>
          <p:cNvSpPr txBox="1"/>
          <p:nvPr/>
        </p:nvSpPr>
        <p:spPr>
          <a:xfrm>
            <a:off x="674908" y="4848250"/>
            <a:ext cx="9013383" cy="622910"/>
          </a:xfrm>
          <a:prstGeom prst="rect">
            <a:avLst/>
          </a:prstGeom>
          <a:solidFill>
            <a:srgbClr val="0B3367"/>
          </a:solidFill>
        </p:spPr>
        <p:txBody>
          <a:bodyPr wrap="square" rtlCol="0" anchor="t" anchorCtr="0">
            <a:noAutofit/>
          </a:bodyPr>
          <a:lstStyle/>
          <a:p>
            <a:pPr>
              <a:spcAft>
                <a:spcPts val="0"/>
              </a:spcAft>
            </a:pPr>
            <a:r>
              <a:rPr lang="it-IT" sz="3200" b="1" dirty="0">
                <a:solidFill>
                  <a:srgbClr val="0DEDB0"/>
                </a:solidFill>
                <a:latin typeface="Dosis" panose="02010503020202060003" pitchFamily="2" charset="77"/>
                <a:ea typeface="Times New Roman" panose="02020603050405020304" pitchFamily="18" charset="0"/>
                <a:cs typeface="AppleSystemUIFont"/>
              </a:rPr>
              <a:t>Ma non abbiamo ancora finito qui, </a:t>
            </a:r>
            <a:r>
              <a:rPr lang="it-IT" sz="3200" b="1" dirty="0">
                <a:solidFill>
                  <a:srgbClr val="FF0000"/>
                </a:solidFill>
                <a:latin typeface="Dosis" panose="02010503020202060003" pitchFamily="2" charset="77"/>
                <a:ea typeface="Times New Roman" panose="02020603050405020304" pitchFamily="18" charset="0"/>
                <a:cs typeface="AppleSystemUIFont"/>
              </a:rPr>
              <a:t>proseguiamo!</a:t>
            </a:r>
            <a:endParaRPr lang="it-IT" sz="2800" b="1" dirty="0">
              <a:solidFill>
                <a:srgbClr val="FF0000"/>
              </a:solidFill>
              <a:latin typeface="Dosis" panose="02010503020202060003" pitchFamily="2" charset="77"/>
              <a:ea typeface="Times New Roman" panose="02020603050405020304" pitchFamily="18" charset="0"/>
            </a:endParaRPr>
          </a:p>
        </p:txBody>
      </p:sp>
      <p:sp>
        <p:nvSpPr>
          <p:cNvPr id="5" name="Titolo 4">
            <a:extLst>
              <a:ext uri="{FF2B5EF4-FFF2-40B4-BE49-F238E27FC236}">
                <a16:creationId xmlns:a16="http://schemas.microsoft.com/office/drawing/2014/main" id="{108613D6-E7EC-BC46-95C7-F465CF7AF8AE}"/>
              </a:ext>
            </a:extLst>
          </p:cNvPr>
          <p:cNvSpPr>
            <a:spLocks noGrp="1"/>
          </p:cNvSpPr>
          <p:nvPr>
            <p:ph type="title" idx="4294967295"/>
          </p:nvPr>
        </p:nvSpPr>
        <p:spPr>
          <a:xfrm>
            <a:off x="723901" y="-1788355"/>
            <a:ext cx="10515600" cy="1325563"/>
          </a:xfrm>
        </p:spPr>
        <p:txBody>
          <a:bodyPr/>
          <a:lstStyle/>
          <a:p>
            <a:r>
              <a:rPr lang="it-IT" sz="4400" kern="1200" dirty="0">
                <a:solidFill>
                  <a:srgbClr val="000000"/>
                </a:solidFill>
                <a:effectLst/>
                <a:latin typeface="Calibri Light" panose="020F0302020204030204" pitchFamily="34" charset="0"/>
                <a:ea typeface="+mj-ea"/>
                <a:cs typeface="+mj-cs"/>
              </a:rPr>
              <a:t>slide risultati 1B2A3B4B</a:t>
            </a:r>
            <a:endParaRPr lang="it-IT" dirty="0"/>
          </a:p>
        </p:txBody>
      </p:sp>
      <p:pic>
        <p:nvPicPr>
          <p:cNvPr id="9" name="Elemento grafico 8" descr="Riproduci">
            <a:hlinkClick r:id="rId4" action="ppaction://hlinksldjump"/>
            <a:extLst>
              <a:ext uri="{FF2B5EF4-FFF2-40B4-BE49-F238E27FC236}">
                <a16:creationId xmlns:a16="http://schemas.microsoft.com/office/drawing/2014/main" id="{673656F2-1555-7F49-8236-F7349D6701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71839" y="5319054"/>
            <a:ext cx="1135324" cy="1135324"/>
          </a:xfrm>
          <a:prstGeom prst="rect">
            <a:avLst/>
          </a:prstGeom>
        </p:spPr>
      </p:pic>
      <p:pic>
        <p:nvPicPr>
          <p:cNvPr id="10" name="Immagine 9" descr="Immagine che contiene forbici, strumento&#10;&#10;Descrizione generata automaticamente">
            <a:extLst>
              <a:ext uri="{FF2B5EF4-FFF2-40B4-BE49-F238E27FC236}">
                <a16:creationId xmlns:a16="http://schemas.microsoft.com/office/drawing/2014/main" id="{2CA903D0-7876-4A9B-B779-0CD1BCDEF7F0}"/>
              </a:ext>
            </a:extLst>
          </p:cNvPr>
          <p:cNvPicPr>
            <a:picLocks noChangeAspect="1"/>
          </p:cNvPicPr>
          <p:nvPr/>
        </p:nvPicPr>
        <p:blipFill>
          <a:blip r:embed="rId7"/>
          <a:stretch>
            <a:fillRect/>
          </a:stretch>
        </p:blipFill>
        <p:spPr>
          <a:xfrm rot="20871364">
            <a:off x="7656786" y="-352039"/>
            <a:ext cx="5411749" cy="5411749"/>
          </a:xfrm>
          <a:prstGeom prst="rect">
            <a:avLst/>
          </a:prstGeom>
        </p:spPr>
      </p:pic>
    </p:spTree>
    <p:extLst>
      <p:ext uri="{BB962C8B-B14F-4D97-AF65-F5344CB8AC3E}">
        <p14:creationId xmlns:p14="http://schemas.microsoft.com/office/powerpoint/2010/main" val="2575042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B3367"/>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E614CDD-AFEF-F340-B92F-E00D1EFE3C37}"/>
              </a:ext>
            </a:extLst>
          </p:cNvPr>
          <p:cNvSpPr txBox="1"/>
          <p:nvPr/>
        </p:nvSpPr>
        <p:spPr>
          <a:xfrm>
            <a:off x="313765" y="303903"/>
            <a:ext cx="11564470" cy="6250193"/>
          </a:xfrm>
          <a:prstGeom prst="rect">
            <a:avLst/>
          </a:prstGeom>
          <a:solidFill>
            <a:srgbClr val="FED21F"/>
          </a:solidFill>
          <a:effectLst>
            <a:glow rad="266700">
              <a:schemeClr val="accent1">
                <a:alpha val="40000"/>
              </a:schemeClr>
            </a:glow>
            <a:outerShdw blurRad="50800" dist="50800" dir="5400000" algn="ctr" rotWithShape="0">
              <a:srgbClr val="000000"/>
            </a:outerShdw>
            <a:reflection endPos="0" dist="50800" dir="5400000" sy="-100000" algn="bl" rotWithShape="0"/>
            <a:softEdge rad="0"/>
          </a:effectLst>
        </p:spPr>
        <p:txBody>
          <a:bodyPr wrap="square" rtlCol="0">
            <a:spAutoFit/>
          </a:bodyPr>
          <a:lstStyle/>
          <a:p>
            <a:endParaRPr lang="en-GB" dirty="0"/>
          </a:p>
        </p:txBody>
      </p:sp>
      <p:pic>
        <p:nvPicPr>
          <p:cNvPr id="10" name="Elemento grafico 9" descr="Cerchio con freccia destra">
            <a:extLst>
              <a:ext uri="{FF2B5EF4-FFF2-40B4-BE49-F238E27FC236}">
                <a16:creationId xmlns:a16="http://schemas.microsoft.com/office/drawing/2014/main" id="{A64B2097-D2F0-1246-8EFA-AD7350152A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10782301" y="585786"/>
            <a:ext cx="914400" cy="914400"/>
          </a:xfrm>
          <a:prstGeom prst="rect">
            <a:avLst/>
          </a:prstGeom>
        </p:spPr>
      </p:pic>
      <p:sp>
        <p:nvSpPr>
          <p:cNvPr id="11" name="CasellaDiTesto 10">
            <a:extLst>
              <a:ext uri="{FF2B5EF4-FFF2-40B4-BE49-F238E27FC236}">
                <a16:creationId xmlns:a16="http://schemas.microsoft.com/office/drawing/2014/main" id="{E82D01F3-689B-BD43-9613-1A055B760855}"/>
              </a:ext>
            </a:extLst>
          </p:cNvPr>
          <p:cNvSpPr txBox="1"/>
          <p:nvPr/>
        </p:nvSpPr>
        <p:spPr>
          <a:xfrm>
            <a:off x="9139847" y="585785"/>
            <a:ext cx="1656742" cy="900111"/>
          </a:xfrm>
          <a:prstGeom prst="rect">
            <a:avLst/>
          </a:prstGeom>
          <a:noFill/>
          <a:ln w="25400" cap="rnd">
            <a:solidFill>
              <a:srgbClr val="0B3367"/>
            </a:solidFill>
            <a:prstDash val="sysDash"/>
          </a:ln>
        </p:spPr>
        <p:txBody>
          <a:bodyPr wrap="square" rtlCol="0" anchor="ctr" anchorCtr="0">
            <a:noAutofit/>
          </a:bodyPr>
          <a:lstStyle/>
          <a:p>
            <a:pPr algn="ctr"/>
            <a:r>
              <a:rPr lang="it-IT" sz="2800" b="1" dirty="0">
                <a:latin typeface="Dosis" panose="02010503020202060003" pitchFamily="2" charset="77"/>
              </a:rPr>
              <a:t>€ 0,00 </a:t>
            </a:r>
          </a:p>
        </p:txBody>
      </p:sp>
      <p:sp>
        <p:nvSpPr>
          <p:cNvPr id="8" name="CasellaDiTesto 7">
            <a:extLst>
              <a:ext uri="{FF2B5EF4-FFF2-40B4-BE49-F238E27FC236}">
                <a16:creationId xmlns:a16="http://schemas.microsoft.com/office/drawing/2014/main" id="{C6C0B3F1-16AD-2F42-A366-FA7C4BE8AD07}"/>
              </a:ext>
            </a:extLst>
          </p:cNvPr>
          <p:cNvSpPr txBox="1"/>
          <p:nvPr/>
        </p:nvSpPr>
        <p:spPr>
          <a:xfrm>
            <a:off x="573493" y="715008"/>
            <a:ext cx="4544293" cy="1091419"/>
          </a:xfrm>
          <a:prstGeom prst="rect">
            <a:avLst/>
          </a:prstGeom>
          <a:solidFill>
            <a:srgbClr val="0B3367"/>
          </a:solidFill>
        </p:spPr>
        <p:txBody>
          <a:bodyPr wrap="square" rtlCol="0" anchor="ctr" anchorCtr="0">
            <a:noAutofit/>
          </a:bodyPr>
          <a:lstStyle/>
          <a:p>
            <a:pPr algn="ctr"/>
            <a:r>
              <a:rPr lang="it-IT" sz="3600" b="1" dirty="0">
                <a:solidFill>
                  <a:srgbClr val="0DEDB0"/>
                </a:solidFill>
                <a:latin typeface="Dosis" panose="02010503020202060003" pitchFamily="2" charset="77"/>
              </a:rPr>
              <a:t>Qualche giorno dopo.... </a:t>
            </a:r>
            <a:endParaRPr lang="it-IT" sz="2000" b="1" dirty="0">
              <a:solidFill>
                <a:srgbClr val="0DEDB0"/>
              </a:solidFill>
              <a:latin typeface="Dosis" panose="02010503020202060003" pitchFamily="2" charset="77"/>
            </a:endParaRPr>
          </a:p>
        </p:txBody>
      </p:sp>
      <p:sp>
        <p:nvSpPr>
          <p:cNvPr id="14" name="CasellaDiTesto 13">
            <a:extLst>
              <a:ext uri="{FF2B5EF4-FFF2-40B4-BE49-F238E27FC236}">
                <a16:creationId xmlns:a16="http://schemas.microsoft.com/office/drawing/2014/main" id="{46A063E6-2E11-894B-90B8-66B4733E0878}"/>
              </a:ext>
            </a:extLst>
          </p:cNvPr>
          <p:cNvSpPr txBox="1"/>
          <p:nvPr/>
        </p:nvSpPr>
        <p:spPr>
          <a:xfrm>
            <a:off x="1293245" y="1912213"/>
            <a:ext cx="6729322" cy="1399551"/>
          </a:xfrm>
          <a:prstGeom prst="rect">
            <a:avLst/>
          </a:prstGeom>
          <a:solidFill>
            <a:srgbClr val="0B3367"/>
          </a:solidFill>
        </p:spPr>
        <p:txBody>
          <a:bodyPr wrap="square" rtlCol="0" anchor="ctr" anchorCtr="0">
            <a:noAutofit/>
          </a:bodyPr>
          <a:lstStyle/>
          <a:p>
            <a:pPr algn="ctr"/>
            <a:r>
              <a:rPr lang="it-IT" sz="2000" b="1" dirty="0">
                <a:solidFill>
                  <a:srgbClr val="FFC000"/>
                </a:solidFill>
                <a:latin typeface="Dosis" panose="02010503020202060003" pitchFamily="2" charset="77"/>
              </a:rPr>
              <a:t>I compiti che ti hanno assegnato oggi a scuola sono veramente </a:t>
            </a:r>
            <a:r>
              <a:rPr lang="it-IT" sz="2400" b="1" dirty="0">
                <a:solidFill>
                  <a:srgbClr val="FFC000"/>
                </a:solidFill>
                <a:latin typeface="Abril Fatface" panose="02000503000000020003" pitchFamily="2" charset="77"/>
              </a:rPr>
              <a:t>tanti</a:t>
            </a:r>
            <a:r>
              <a:rPr lang="it-IT" sz="2000" b="1" dirty="0">
                <a:solidFill>
                  <a:srgbClr val="FFC000"/>
                </a:solidFill>
                <a:latin typeface="Dosis" panose="02010503020202060003" pitchFamily="2" charset="77"/>
              </a:rPr>
              <a:t>.</a:t>
            </a:r>
          </a:p>
          <a:p>
            <a:pPr algn="ctr"/>
            <a:r>
              <a:rPr lang="it-IT" sz="2000" b="1" dirty="0">
                <a:solidFill>
                  <a:srgbClr val="FFC000"/>
                </a:solidFill>
                <a:latin typeface="Abril Fatface" panose="02000503000000020003" pitchFamily="2" charset="77"/>
              </a:rPr>
              <a:t>Sarà impossibile finirli tutti in giornata.</a:t>
            </a:r>
          </a:p>
        </p:txBody>
      </p:sp>
      <p:sp>
        <p:nvSpPr>
          <p:cNvPr id="15" name="CasellaDiTesto 14">
            <a:extLst>
              <a:ext uri="{FF2B5EF4-FFF2-40B4-BE49-F238E27FC236}">
                <a16:creationId xmlns:a16="http://schemas.microsoft.com/office/drawing/2014/main" id="{7C94DF81-AEE5-8F47-B543-6D6BDC2C1E70}"/>
              </a:ext>
            </a:extLst>
          </p:cNvPr>
          <p:cNvSpPr txBox="1"/>
          <p:nvPr/>
        </p:nvSpPr>
        <p:spPr>
          <a:xfrm>
            <a:off x="573493" y="3474150"/>
            <a:ext cx="11123208" cy="1764590"/>
          </a:xfrm>
          <a:prstGeom prst="rect">
            <a:avLst/>
          </a:prstGeom>
          <a:solidFill>
            <a:srgbClr val="0B3367"/>
          </a:solidFill>
        </p:spPr>
        <p:txBody>
          <a:bodyPr wrap="square" rtlCol="0" anchor="ctr" anchorCtr="0">
            <a:noAutofit/>
          </a:bodyPr>
          <a:lstStyle/>
          <a:p>
            <a:pPr algn="ctr"/>
            <a:r>
              <a:rPr lang="it-IT" sz="2400" b="1" dirty="0">
                <a:solidFill>
                  <a:srgbClr val="FFC000"/>
                </a:solidFill>
                <a:latin typeface="Dosis" panose="02010503020202060003" pitchFamily="2" charset="77"/>
              </a:rPr>
              <a:t>Ma le regole della paghetta sono ferree. </a:t>
            </a:r>
            <a:r>
              <a:rPr lang="it-IT" sz="2800" b="1" dirty="0">
                <a:solidFill>
                  <a:srgbClr val="FFC000"/>
                </a:solidFill>
                <a:latin typeface="Abril Fatface" panose="02000503000000020003" pitchFamily="2" charset="77"/>
              </a:rPr>
              <a:t>Tua madre non ti da i soliti 2 euro.</a:t>
            </a:r>
            <a:r>
              <a:rPr lang="it-IT" sz="2400" b="1" dirty="0">
                <a:solidFill>
                  <a:srgbClr val="FFC000"/>
                </a:solidFill>
                <a:latin typeface="Dosis" panose="02010503020202060003" pitchFamily="2" charset="77"/>
              </a:rPr>
              <a:t> </a:t>
            </a:r>
          </a:p>
          <a:p>
            <a:pPr algn="ctr"/>
            <a:r>
              <a:rPr lang="it-IT" sz="2400" b="1" dirty="0">
                <a:solidFill>
                  <a:srgbClr val="FFC000"/>
                </a:solidFill>
                <a:latin typeface="Abril Fatface" panose="02000503000000020003" pitchFamily="2" charset="77"/>
              </a:rPr>
              <a:t>Oggi non puoi giocare ai cabinati nel bar con i tuoi amici. </a:t>
            </a:r>
          </a:p>
          <a:p>
            <a:pPr algn="ctr"/>
            <a:r>
              <a:rPr lang="it-IT" sz="2400" b="1" dirty="0">
                <a:solidFill>
                  <a:srgbClr val="FFC000"/>
                </a:solidFill>
                <a:latin typeface="Dosis" panose="02010503020202060003" pitchFamily="2" charset="77"/>
              </a:rPr>
              <a:t>Non hai mai sentito parlare di </a:t>
            </a:r>
            <a:r>
              <a:rPr lang="it-IT" sz="2800" b="1" dirty="0">
                <a:solidFill>
                  <a:srgbClr val="FFC000"/>
                </a:solidFill>
                <a:latin typeface="Abril Fatface" panose="02000503000000020003" pitchFamily="2" charset="77"/>
              </a:rPr>
              <a:t>risparmio</a:t>
            </a:r>
            <a:r>
              <a:rPr lang="it-IT" sz="2400" b="1" dirty="0">
                <a:solidFill>
                  <a:srgbClr val="FFC000"/>
                </a:solidFill>
                <a:latin typeface="Dosis" panose="02010503020202060003" pitchFamily="2" charset="77"/>
              </a:rPr>
              <a:t>? Forse è ora di iniziare a pensarci...</a:t>
            </a:r>
            <a:r>
              <a:rPr lang="it-IT" sz="2400" b="1" dirty="0">
                <a:solidFill>
                  <a:srgbClr val="FFC000"/>
                </a:solidFill>
                <a:latin typeface="Abril Fatface" panose="02000503000000020003" pitchFamily="2" charset="77"/>
              </a:rPr>
              <a:t>.</a:t>
            </a:r>
          </a:p>
        </p:txBody>
      </p:sp>
      <p:sp>
        <p:nvSpPr>
          <p:cNvPr id="3" name="Titolo 2">
            <a:extLst>
              <a:ext uri="{FF2B5EF4-FFF2-40B4-BE49-F238E27FC236}">
                <a16:creationId xmlns:a16="http://schemas.microsoft.com/office/drawing/2014/main" id="{552DBD22-3EDB-9D4C-B32F-5C61809C7714}"/>
              </a:ext>
            </a:extLst>
          </p:cNvPr>
          <p:cNvSpPr>
            <a:spLocks noGrp="1"/>
          </p:cNvSpPr>
          <p:nvPr>
            <p:ph type="title" idx="4294967295"/>
          </p:nvPr>
        </p:nvSpPr>
        <p:spPr>
          <a:xfrm>
            <a:off x="723901" y="-951722"/>
            <a:ext cx="4706515" cy="635426"/>
          </a:xfrm>
          <a:solidFill>
            <a:srgbClr val="00902A"/>
          </a:solidFill>
        </p:spPr>
        <p:txBody>
          <a:bodyPr>
            <a:normAutofit fontScale="90000"/>
          </a:bodyPr>
          <a:lstStyle/>
          <a:p>
            <a:r>
              <a:rPr lang="it-IT" dirty="0"/>
              <a:t>Opzione</a:t>
            </a:r>
            <a:r>
              <a:rPr lang="it-IT" baseline="0" dirty="0"/>
              <a:t> A livello 1</a:t>
            </a:r>
            <a:endParaRPr lang="it-IT" dirty="0"/>
          </a:p>
        </p:txBody>
      </p:sp>
      <p:pic>
        <p:nvPicPr>
          <p:cNvPr id="9" name="Elemento grafico 8" descr="Riproduci">
            <a:hlinkClick r:id="rId5" action="ppaction://hlinksldjump"/>
            <a:extLst>
              <a:ext uri="{FF2B5EF4-FFF2-40B4-BE49-F238E27FC236}">
                <a16:creationId xmlns:a16="http://schemas.microsoft.com/office/drawing/2014/main" id="{4F5D9DF6-916A-8C46-B413-1A02877368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671839" y="5319054"/>
            <a:ext cx="1135324" cy="1135324"/>
          </a:xfrm>
          <a:prstGeom prst="rect">
            <a:avLst/>
          </a:prstGeom>
        </p:spPr>
      </p:pic>
      <p:pic>
        <p:nvPicPr>
          <p:cNvPr id="5" name="Immagine 4" descr="Immagine che contiene testo, grafica vettoriale&#10;&#10;Descrizione generata automaticamente">
            <a:extLst>
              <a:ext uri="{FF2B5EF4-FFF2-40B4-BE49-F238E27FC236}">
                <a16:creationId xmlns:a16="http://schemas.microsoft.com/office/drawing/2014/main" id="{5377CF5B-396A-4ECB-81CD-D7825A960531}"/>
              </a:ext>
            </a:extLst>
          </p:cNvPr>
          <p:cNvPicPr>
            <a:picLocks noChangeAspect="1"/>
          </p:cNvPicPr>
          <p:nvPr/>
        </p:nvPicPr>
        <p:blipFill>
          <a:blip r:embed="rId8"/>
          <a:stretch>
            <a:fillRect/>
          </a:stretch>
        </p:blipFill>
        <p:spPr>
          <a:xfrm>
            <a:off x="7217440" y="4710"/>
            <a:ext cx="4022061" cy="4022061"/>
          </a:xfrm>
          <a:prstGeom prst="rect">
            <a:avLst/>
          </a:prstGeom>
        </p:spPr>
      </p:pic>
    </p:spTree>
    <p:extLst>
      <p:ext uri="{BB962C8B-B14F-4D97-AF65-F5344CB8AC3E}">
        <p14:creationId xmlns:p14="http://schemas.microsoft.com/office/powerpoint/2010/main" val="406069512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113D958-1515-AB4E-9158-DE732429E97F}"/>
              </a:ext>
            </a:extLst>
          </p:cNvPr>
          <p:cNvSpPr txBox="1"/>
          <p:nvPr/>
        </p:nvSpPr>
        <p:spPr>
          <a:xfrm>
            <a:off x="979663" y="803861"/>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É ora di tirare le somme…</a:t>
            </a:r>
          </a:p>
        </p:txBody>
      </p:sp>
      <p:sp>
        <p:nvSpPr>
          <p:cNvPr id="3" name="CasellaDiTesto 2">
            <a:extLst>
              <a:ext uri="{FF2B5EF4-FFF2-40B4-BE49-F238E27FC236}">
                <a16:creationId xmlns:a16="http://schemas.microsoft.com/office/drawing/2014/main" id="{BE86E1CD-B8CA-C741-BEAA-D3D7427C2A20}"/>
              </a:ext>
            </a:extLst>
          </p:cNvPr>
          <p:cNvSpPr txBox="1"/>
          <p:nvPr/>
        </p:nvSpPr>
        <p:spPr>
          <a:xfrm>
            <a:off x="2000743" y="1577242"/>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Il tuo punteggio è di…</a:t>
            </a:r>
          </a:p>
        </p:txBody>
      </p:sp>
      <p:sp>
        <p:nvSpPr>
          <p:cNvPr id="4" name="CasellaDiTesto 3">
            <a:extLst>
              <a:ext uri="{FF2B5EF4-FFF2-40B4-BE49-F238E27FC236}">
                <a16:creationId xmlns:a16="http://schemas.microsoft.com/office/drawing/2014/main" id="{DFE162DD-4EBE-C14B-9D93-CDC8D4959AA0}"/>
              </a:ext>
            </a:extLst>
          </p:cNvPr>
          <p:cNvSpPr txBox="1"/>
          <p:nvPr/>
        </p:nvSpPr>
        <p:spPr>
          <a:xfrm>
            <a:off x="5829300" y="1289611"/>
            <a:ext cx="2344316" cy="1143000"/>
          </a:xfrm>
          <a:prstGeom prst="rect">
            <a:avLst/>
          </a:prstGeom>
          <a:solidFill>
            <a:srgbClr val="0B3367"/>
          </a:solidFill>
        </p:spPr>
        <p:txBody>
          <a:bodyPr wrap="square" rtlCol="0" anchor="t" anchorCtr="0">
            <a:noAutofit/>
          </a:bodyPr>
          <a:lstStyle/>
          <a:p>
            <a:pPr algn="ctr"/>
            <a:r>
              <a:rPr lang="it-IT" sz="6600" b="1" dirty="0">
                <a:solidFill>
                  <a:srgbClr val="0DEDB0"/>
                </a:solidFill>
                <a:latin typeface="Dosis" panose="02010503020202060003" pitchFamily="2" charset="77"/>
              </a:rPr>
              <a:t>101€</a:t>
            </a:r>
          </a:p>
        </p:txBody>
      </p:sp>
      <p:sp>
        <p:nvSpPr>
          <p:cNvPr id="6" name="CasellaDiTesto 5">
            <a:extLst>
              <a:ext uri="{FF2B5EF4-FFF2-40B4-BE49-F238E27FC236}">
                <a16:creationId xmlns:a16="http://schemas.microsoft.com/office/drawing/2014/main" id="{9609F096-C2C5-4D4C-BF1E-890AC9E2C77C}"/>
              </a:ext>
            </a:extLst>
          </p:cNvPr>
          <p:cNvSpPr txBox="1"/>
          <p:nvPr/>
        </p:nvSpPr>
        <p:spPr>
          <a:xfrm>
            <a:off x="674907" y="2638253"/>
            <a:ext cx="8842317" cy="2074767"/>
          </a:xfrm>
          <a:prstGeom prst="rect">
            <a:avLst/>
          </a:prstGeom>
          <a:solidFill>
            <a:srgbClr val="0B3367"/>
          </a:solidFill>
        </p:spPr>
        <p:txBody>
          <a:bodyPr wrap="square" rtlCol="0" anchor="t" anchorCtr="0">
            <a:noAutofit/>
          </a:bodyPr>
          <a:lstStyle/>
          <a:p>
            <a:pPr lvl="0" algn="ctr">
              <a:spcAft>
                <a:spcPts val="0"/>
              </a:spcAft>
            </a:pPr>
            <a:r>
              <a:rPr lang="it-IT" sz="2400" b="1" dirty="0">
                <a:solidFill>
                  <a:srgbClr val="0DEDB0"/>
                </a:solidFill>
                <a:latin typeface="Dosis" panose="02010503020202060003" pitchFamily="2" charset="77"/>
                <a:ea typeface="Times New Roman" panose="02020603050405020304" pitchFamily="18" charset="0"/>
                <a:cs typeface="AppleSystemUIFont"/>
              </a:rPr>
              <a:t>Bravissimo, hai fatto molte scelte corrette e infatti il tuo saldo lo dimostra!</a:t>
            </a:r>
          </a:p>
          <a:p>
            <a:pPr algn="ctr"/>
            <a:r>
              <a:rPr lang="it-IT" sz="2400" b="1" dirty="0">
                <a:solidFill>
                  <a:srgbClr val="0DEDB0"/>
                </a:solidFill>
                <a:latin typeface="Dosis" panose="02010503020202060003" pitchFamily="2" charset="77"/>
                <a:ea typeface="Times New Roman" panose="02020603050405020304" pitchFamily="18" charset="0"/>
                <a:cs typeface="AppleSystemUIFont"/>
              </a:rPr>
              <a:t>Se vuoi scoprire di più sul mondo della finanza personale visita il sito </a:t>
            </a:r>
            <a:r>
              <a:rPr lang="it-IT" sz="3200" b="1" dirty="0">
                <a:solidFill>
                  <a:srgbClr val="0DEDB0"/>
                </a:solidFill>
                <a:latin typeface="Dosis" panose="02010503020202060003" pitchFamily="2" charset="77"/>
              </a:rPr>
              <a:t>http://</a:t>
            </a:r>
            <a:r>
              <a:rPr lang="it-IT" sz="3200" b="1" dirty="0" err="1">
                <a:solidFill>
                  <a:srgbClr val="0DEDB0"/>
                </a:solidFill>
                <a:latin typeface="Dosis" panose="02010503020202060003" pitchFamily="2" charset="77"/>
              </a:rPr>
              <a:t>www.quellocheconta.gov.it</a:t>
            </a:r>
            <a:r>
              <a:rPr lang="it-IT" sz="3200" b="1" dirty="0">
                <a:solidFill>
                  <a:srgbClr val="0DEDB0"/>
                </a:solidFill>
                <a:latin typeface="Dosis" panose="02010503020202060003" pitchFamily="2" charset="77"/>
              </a:rPr>
              <a:t>/</a:t>
            </a:r>
            <a:r>
              <a:rPr lang="it-IT" sz="3200" b="1" dirty="0" err="1">
                <a:solidFill>
                  <a:srgbClr val="0DEDB0"/>
                </a:solidFill>
                <a:latin typeface="Dosis" panose="02010503020202060003" pitchFamily="2" charset="77"/>
              </a:rPr>
              <a:t>it</a:t>
            </a:r>
            <a:r>
              <a:rPr lang="it-IT" sz="3200" b="1" dirty="0">
                <a:solidFill>
                  <a:srgbClr val="0DEDB0"/>
                </a:solidFill>
                <a:latin typeface="Dosis" panose="02010503020202060003" pitchFamily="2" charset="77"/>
              </a:rPr>
              <a:t>/</a:t>
            </a:r>
            <a:endParaRPr lang="it-IT" sz="2800" b="1" dirty="0">
              <a:solidFill>
                <a:srgbClr val="0DEDB0"/>
              </a:solidFill>
              <a:latin typeface="Dosis" panose="02010503020202060003" pitchFamily="2" charset="77"/>
            </a:endParaRPr>
          </a:p>
          <a:p>
            <a:pPr lvl="0" algn="ctr">
              <a:spcAft>
                <a:spcPts val="0"/>
              </a:spcAft>
            </a:pPr>
            <a:r>
              <a:rPr lang="it-IT" sz="2400" b="1" dirty="0">
                <a:solidFill>
                  <a:srgbClr val="0DEDB0"/>
                </a:solidFill>
                <a:latin typeface="Dosis" panose="02010503020202060003" pitchFamily="2" charset="77"/>
                <a:ea typeface="Times New Roman" panose="02020603050405020304" pitchFamily="18" charset="0"/>
                <a:cs typeface="AppleSystemUIFont"/>
              </a:rPr>
              <a:t>Qui troverai degli approfondimenti e degli altri concetti interessanti.</a:t>
            </a:r>
          </a:p>
          <a:p>
            <a:pPr lvl="0" algn="ctr">
              <a:spcAft>
                <a:spcPts val="0"/>
              </a:spcAft>
            </a:pPr>
            <a:endParaRPr lang="it-IT" sz="2000" dirty="0">
              <a:latin typeface="Times New Roman" panose="02020603050405020304" pitchFamily="18" charset="0"/>
              <a:ea typeface="Times New Roman" panose="02020603050405020304" pitchFamily="18" charset="0"/>
            </a:endParaRPr>
          </a:p>
        </p:txBody>
      </p:sp>
      <p:sp>
        <p:nvSpPr>
          <p:cNvPr id="7" name="CasellaDiTesto 6">
            <a:extLst>
              <a:ext uri="{FF2B5EF4-FFF2-40B4-BE49-F238E27FC236}">
                <a16:creationId xmlns:a16="http://schemas.microsoft.com/office/drawing/2014/main" id="{4051E613-C4D8-B84B-9975-96F00C77A7C1}"/>
              </a:ext>
            </a:extLst>
          </p:cNvPr>
          <p:cNvSpPr txBox="1"/>
          <p:nvPr/>
        </p:nvSpPr>
        <p:spPr>
          <a:xfrm>
            <a:off x="674908" y="4848250"/>
            <a:ext cx="9013383" cy="622910"/>
          </a:xfrm>
          <a:prstGeom prst="rect">
            <a:avLst/>
          </a:prstGeom>
          <a:solidFill>
            <a:srgbClr val="0B3367"/>
          </a:solidFill>
        </p:spPr>
        <p:txBody>
          <a:bodyPr wrap="square" rtlCol="0" anchor="t" anchorCtr="0">
            <a:noAutofit/>
          </a:bodyPr>
          <a:lstStyle/>
          <a:p>
            <a:pPr>
              <a:spcAft>
                <a:spcPts val="0"/>
              </a:spcAft>
            </a:pPr>
            <a:r>
              <a:rPr lang="it-IT" sz="3200" b="1" dirty="0">
                <a:solidFill>
                  <a:srgbClr val="0DEDB0"/>
                </a:solidFill>
                <a:latin typeface="Dosis" panose="02010503020202060003" pitchFamily="2" charset="77"/>
                <a:ea typeface="Times New Roman" panose="02020603050405020304" pitchFamily="18" charset="0"/>
                <a:cs typeface="AppleSystemUIFont"/>
              </a:rPr>
              <a:t>Ma non abbiamo ancora finito qui, </a:t>
            </a:r>
            <a:r>
              <a:rPr lang="it-IT" sz="3200" b="1" dirty="0">
                <a:solidFill>
                  <a:srgbClr val="FF0000"/>
                </a:solidFill>
                <a:latin typeface="Dosis" panose="02010503020202060003" pitchFamily="2" charset="77"/>
                <a:ea typeface="Times New Roman" panose="02020603050405020304" pitchFamily="18" charset="0"/>
                <a:cs typeface="AppleSystemUIFont"/>
              </a:rPr>
              <a:t>proseguiamo!</a:t>
            </a:r>
            <a:endParaRPr lang="it-IT" sz="2800" b="1" dirty="0">
              <a:solidFill>
                <a:srgbClr val="FF0000"/>
              </a:solidFill>
              <a:latin typeface="Dosis" panose="02010503020202060003" pitchFamily="2" charset="77"/>
              <a:ea typeface="Times New Roman" panose="02020603050405020304" pitchFamily="18" charset="0"/>
            </a:endParaRPr>
          </a:p>
        </p:txBody>
      </p:sp>
      <p:sp>
        <p:nvSpPr>
          <p:cNvPr id="5" name="Titolo 4">
            <a:extLst>
              <a:ext uri="{FF2B5EF4-FFF2-40B4-BE49-F238E27FC236}">
                <a16:creationId xmlns:a16="http://schemas.microsoft.com/office/drawing/2014/main" id="{108613D6-E7EC-BC46-95C7-F465CF7AF8AE}"/>
              </a:ext>
            </a:extLst>
          </p:cNvPr>
          <p:cNvSpPr>
            <a:spLocks noGrp="1"/>
          </p:cNvSpPr>
          <p:nvPr>
            <p:ph type="title" idx="4294967295"/>
          </p:nvPr>
        </p:nvSpPr>
        <p:spPr>
          <a:xfrm>
            <a:off x="723901" y="-1788355"/>
            <a:ext cx="10515600" cy="1325563"/>
          </a:xfrm>
        </p:spPr>
        <p:txBody>
          <a:bodyPr/>
          <a:lstStyle/>
          <a:p>
            <a:r>
              <a:rPr lang="it-IT" sz="4400" kern="1200" dirty="0">
                <a:solidFill>
                  <a:srgbClr val="000000"/>
                </a:solidFill>
                <a:effectLst/>
                <a:latin typeface="Calibri Light" panose="020F0302020204030204" pitchFamily="34" charset="0"/>
                <a:ea typeface="+mj-ea"/>
                <a:cs typeface="+mj-cs"/>
              </a:rPr>
              <a:t>slide risultati 1B2B3B4A</a:t>
            </a:r>
            <a:endParaRPr lang="it-IT" dirty="0"/>
          </a:p>
        </p:txBody>
      </p:sp>
      <p:pic>
        <p:nvPicPr>
          <p:cNvPr id="9" name="Elemento grafico 8" descr="Riproduci">
            <a:hlinkClick r:id="rId4" action="ppaction://hlinksldjump"/>
            <a:extLst>
              <a:ext uri="{FF2B5EF4-FFF2-40B4-BE49-F238E27FC236}">
                <a16:creationId xmlns:a16="http://schemas.microsoft.com/office/drawing/2014/main" id="{272CAF38-25EC-6F4F-A3E2-1AE3C2DA127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71839" y="5319054"/>
            <a:ext cx="1135324" cy="1135324"/>
          </a:xfrm>
          <a:prstGeom prst="rect">
            <a:avLst/>
          </a:prstGeom>
        </p:spPr>
      </p:pic>
      <p:pic>
        <p:nvPicPr>
          <p:cNvPr id="10" name="Immagine 9" descr="Immagine che contiene forbici, strumento&#10;&#10;Descrizione generata automaticamente">
            <a:extLst>
              <a:ext uri="{FF2B5EF4-FFF2-40B4-BE49-F238E27FC236}">
                <a16:creationId xmlns:a16="http://schemas.microsoft.com/office/drawing/2014/main" id="{206271DC-10AE-4919-9192-843567DD3A36}"/>
              </a:ext>
            </a:extLst>
          </p:cNvPr>
          <p:cNvPicPr>
            <a:picLocks noChangeAspect="1"/>
          </p:cNvPicPr>
          <p:nvPr/>
        </p:nvPicPr>
        <p:blipFill>
          <a:blip r:embed="rId7"/>
          <a:stretch>
            <a:fillRect/>
          </a:stretch>
        </p:blipFill>
        <p:spPr>
          <a:xfrm rot="20871364">
            <a:off x="7656786" y="-352039"/>
            <a:ext cx="5411749" cy="5411749"/>
          </a:xfrm>
          <a:prstGeom prst="rect">
            <a:avLst/>
          </a:prstGeom>
        </p:spPr>
      </p:pic>
    </p:spTree>
    <p:extLst>
      <p:ext uri="{BB962C8B-B14F-4D97-AF65-F5344CB8AC3E}">
        <p14:creationId xmlns:p14="http://schemas.microsoft.com/office/powerpoint/2010/main" val="32130847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113D958-1515-AB4E-9158-DE732429E97F}"/>
              </a:ext>
            </a:extLst>
          </p:cNvPr>
          <p:cNvSpPr txBox="1"/>
          <p:nvPr/>
        </p:nvSpPr>
        <p:spPr>
          <a:xfrm>
            <a:off x="979663" y="803861"/>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É ora di tirare le somme…</a:t>
            </a:r>
          </a:p>
        </p:txBody>
      </p:sp>
      <p:sp>
        <p:nvSpPr>
          <p:cNvPr id="3" name="CasellaDiTesto 2">
            <a:extLst>
              <a:ext uri="{FF2B5EF4-FFF2-40B4-BE49-F238E27FC236}">
                <a16:creationId xmlns:a16="http://schemas.microsoft.com/office/drawing/2014/main" id="{BE86E1CD-B8CA-C741-BEAA-D3D7427C2A20}"/>
              </a:ext>
            </a:extLst>
          </p:cNvPr>
          <p:cNvSpPr txBox="1"/>
          <p:nvPr/>
        </p:nvSpPr>
        <p:spPr>
          <a:xfrm>
            <a:off x="2000743" y="1577242"/>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Il tuo punteggio è di…</a:t>
            </a:r>
          </a:p>
        </p:txBody>
      </p:sp>
      <p:sp>
        <p:nvSpPr>
          <p:cNvPr id="4" name="CasellaDiTesto 3">
            <a:extLst>
              <a:ext uri="{FF2B5EF4-FFF2-40B4-BE49-F238E27FC236}">
                <a16:creationId xmlns:a16="http://schemas.microsoft.com/office/drawing/2014/main" id="{DFE162DD-4EBE-C14B-9D93-CDC8D4959AA0}"/>
              </a:ext>
            </a:extLst>
          </p:cNvPr>
          <p:cNvSpPr txBox="1"/>
          <p:nvPr/>
        </p:nvSpPr>
        <p:spPr>
          <a:xfrm>
            <a:off x="5829300" y="1289611"/>
            <a:ext cx="2344316" cy="1143000"/>
          </a:xfrm>
          <a:prstGeom prst="rect">
            <a:avLst/>
          </a:prstGeom>
          <a:solidFill>
            <a:srgbClr val="0B3367"/>
          </a:solidFill>
        </p:spPr>
        <p:txBody>
          <a:bodyPr wrap="square" rtlCol="0" anchor="t" anchorCtr="0">
            <a:noAutofit/>
          </a:bodyPr>
          <a:lstStyle/>
          <a:p>
            <a:pPr algn="ctr"/>
            <a:r>
              <a:rPr lang="it-IT" sz="6600" b="1" dirty="0">
                <a:solidFill>
                  <a:srgbClr val="0DEDB0"/>
                </a:solidFill>
                <a:latin typeface="Dosis" panose="02010503020202060003" pitchFamily="2" charset="77"/>
              </a:rPr>
              <a:t>101€</a:t>
            </a:r>
          </a:p>
        </p:txBody>
      </p:sp>
      <p:sp>
        <p:nvSpPr>
          <p:cNvPr id="6" name="CasellaDiTesto 5">
            <a:extLst>
              <a:ext uri="{FF2B5EF4-FFF2-40B4-BE49-F238E27FC236}">
                <a16:creationId xmlns:a16="http://schemas.microsoft.com/office/drawing/2014/main" id="{9609F096-C2C5-4D4C-BF1E-890AC9E2C77C}"/>
              </a:ext>
            </a:extLst>
          </p:cNvPr>
          <p:cNvSpPr txBox="1"/>
          <p:nvPr/>
        </p:nvSpPr>
        <p:spPr>
          <a:xfrm>
            <a:off x="674907" y="2638253"/>
            <a:ext cx="8842317" cy="2074767"/>
          </a:xfrm>
          <a:prstGeom prst="rect">
            <a:avLst/>
          </a:prstGeom>
          <a:solidFill>
            <a:srgbClr val="0B3367"/>
          </a:solidFill>
        </p:spPr>
        <p:txBody>
          <a:bodyPr wrap="square" rtlCol="0" anchor="t" anchorCtr="0">
            <a:noAutofit/>
          </a:bodyPr>
          <a:lstStyle/>
          <a:p>
            <a:pPr lvl="0" algn="ctr">
              <a:spcAft>
                <a:spcPts val="0"/>
              </a:spcAft>
            </a:pPr>
            <a:r>
              <a:rPr lang="it-IT" sz="2400" b="1" dirty="0">
                <a:solidFill>
                  <a:srgbClr val="0DEDB0"/>
                </a:solidFill>
                <a:latin typeface="Dosis" panose="02010503020202060003" pitchFamily="2" charset="77"/>
                <a:ea typeface="Times New Roman" panose="02020603050405020304" pitchFamily="18" charset="0"/>
                <a:cs typeface="AppleSystemUIFont"/>
              </a:rPr>
              <a:t>Bravissimo, hai fatto molte scelte corrette e infatti il tuo saldo lo dimostra!</a:t>
            </a:r>
          </a:p>
          <a:p>
            <a:pPr algn="ctr"/>
            <a:r>
              <a:rPr lang="it-IT" sz="2400" b="1" dirty="0">
                <a:solidFill>
                  <a:srgbClr val="0DEDB0"/>
                </a:solidFill>
                <a:latin typeface="Dosis" panose="02010503020202060003" pitchFamily="2" charset="77"/>
                <a:ea typeface="Times New Roman" panose="02020603050405020304" pitchFamily="18" charset="0"/>
                <a:cs typeface="AppleSystemUIFont"/>
              </a:rPr>
              <a:t>Se vuoi scoprire di più sul mondo della finanza personale visita il sito </a:t>
            </a:r>
            <a:r>
              <a:rPr lang="it-IT" sz="3200" b="1" dirty="0">
                <a:solidFill>
                  <a:srgbClr val="0DEDB0"/>
                </a:solidFill>
                <a:latin typeface="Dosis" panose="02010503020202060003" pitchFamily="2" charset="77"/>
              </a:rPr>
              <a:t>http://</a:t>
            </a:r>
            <a:r>
              <a:rPr lang="it-IT" sz="3200" b="1" dirty="0" err="1">
                <a:solidFill>
                  <a:srgbClr val="0DEDB0"/>
                </a:solidFill>
                <a:latin typeface="Dosis" panose="02010503020202060003" pitchFamily="2" charset="77"/>
              </a:rPr>
              <a:t>www.quellocheconta.gov.it</a:t>
            </a:r>
            <a:r>
              <a:rPr lang="it-IT" sz="3200" b="1" dirty="0">
                <a:solidFill>
                  <a:srgbClr val="0DEDB0"/>
                </a:solidFill>
                <a:latin typeface="Dosis" panose="02010503020202060003" pitchFamily="2" charset="77"/>
              </a:rPr>
              <a:t>/</a:t>
            </a:r>
            <a:r>
              <a:rPr lang="it-IT" sz="3200" b="1" dirty="0" err="1">
                <a:solidFill>
                  <a:srgbClr val="0DEDB0"/>
                </a:solidFill>
                <a:latin typeface="Dosis" panose="02010503020202060003" pitchFamily="2" charset="77"/>
              </a:rPr>
              <a:t>it</a:t>
            </a:r>
            <a:r>
              <a:rPr lang="it-IT" sz="3200" b="1" dirty="0">
                <a:solidFill>
                  <a:srgbClr val="0DEDB0"/>
                </a:solidFill>
                <a:latin typeface="Dosis" panose="02010503020202060003" pitchFamily="2" charset="77"/>
              </a:rPr>
              <a:t>/</a:t>
            </a:r>
            <a:endParaRPr lang="it-IT" sz="2800" b="1" dirty="0">
              <a:solidFill>
                <a:srgbClr val="0DEDB0"/>
              </a:solidFill>
              <a:latin typeface="Dosis" panose="02010503020202060003" pitchFamily="2" charset="77"/>
            </a:endParaRPr>
          </a:p>
          <a:p>
            <a:pPr lvl="0" algn="ctr">
              <a:spcAft>
                <a:spcPts val="0"/>
              </a:spcAft>
            </a:pPr>
            <a:r>
              <a:rPr lang="it-IT" sz="2400" b="1" dirty="0">
                <a:solidFill>
                  <a:srgbClr val="0DEDB0"/>
                </a:solidFill>
                <a:latin typeface="Dosis" panose="02010503020202060003" pitchFamily="2" charset="77"/>
                <a:ea typeface="Times New Roman" panose="02020603050405020304" pitchFamily="18" charset="0"/>
                <a:cs typeface="AppleSystemUIFont"/>
              </a:rPr>
              <a:t>Qui troverai degli approfondimenti e degli altri concetti interessanti.</a:t>
            </a:r>
          </a:p>
          <a:p>
            <a:pPr lvl="0" algn="ctr">
              <a:spcAft>
                <a:spcPts val="0"/>
              </a:spcAft>
            </a:pPr>
            <a:endParaRPr lang="it-IT" sz="2000" dirty="0">
              <a:latin typeface="Times New Roman" panose="02020603050405020304" pitchFamily="18" charset="0"/>
              <a:ea typeface="Times New Roman" panose="02020603050405020304" pitchFamily="18" charset="0"/>
            </a:endParaRPr>
          </a:p>
        </p:txBody>
      </p:sp>
      <p:sp>
        <p:nvSpPr>
          <p:cNvPr id="7" name="CasellaDiTesto 6">
            <a:extLst>
              <a:ext uri="{FF2B5EF4-FFF2-40B4-BE49-F238E27FC236}">
                <a16:creationId xmlns:a16="http://schemas.microsoft.com/office/drawing/2014/main" id="{4051E613-C4D8-B84B-9975-96F00C77A7C1}"/>
              </a:ext>
            </a:extLst>
          </p:cNvPr>
          <p:cNvSpPr txBox="1"/>
          <p:nvPr/>
        </p:nvSpPr>
        <p:spPr>
          <a:xfrm>
            <a:off x="674908" y="4848250"/>
            <a:ext cx="9013383" cy="622910"/>
          </a:xfrm>
          <a:prstGeom prst="rect">
            <a:avLst/>
          </a:prstGeom>
          <a:solidFill>
            <a:srgbClr val="0B3367"/>
          </a:solidFill>
        </p:spPr>
        <p:txBody>
          <a:bodyPr wrap="square" rtlCol="0" anchor="t" anchorCtr="0">
            <a:noAutofit/>
          </a:bodyPr>
          <a:lstStyle/>
          <a:p>
            <a:pPr>
              <a:spcAft>
                <a:spcPts val="0"/>
              </a:spcAft>
            </a:pPr>
            <a:r>
              <a:rPr lang="it-IT" sz="3200" b="1" dirty="0">
                <a:solidFill>
                  <a:srgbClr val="0DEDB0"/>
                </a:solidFill>
                <a:latin typeface="Dosis" panose="02010503020202060003" pitchFamily="2" charset="77"/>
                <a:ea typeface="Times New Roman" panose="02020603050405020304" pitchFamily="18" charset="0"/>
                <a:cs typeface="AppleSystemUIFont"/>
              </a:rPr>
              <a:t>Ma non abbiamo ancora finito qui, </a:t>
            </a:r>
            <a:r>
              <a:rPr lang="it-IT" sz="3200" b="1" dirty="0">
                <a:solidFill>
                  <a:srgbClr val="FF0000"/>
                </a:solidFill>
                <a:latin typeface="Dosis" panose="02010503020202060003" pitchFamily="2" charset="77"/>
                <a:ea typeface="Times New Roman" panose="02020603050405020304" pitchFamily="18" charset="0"/>
                <a:cs typeface="AppleSystemUIFont"/>
              </a:rPr>
              <a:t>proseguiamo!</a:t>
            </a:r>
            <a:endParaRPr lang="it-IT" sz="2800" b="1" dirty="0">
              <a:solidFill>
                <a:srgbClr val="FF0000"/>
              </a:solidFill>
              <a:latin typeface="Dosis" panose="02010503020202060003" pitchFamily="2" charset="77"/>
              <a:ea typeface="Times New Roman" panose="02020603050405020304" pitchFamily="18" charset="0"/>
            </a:endParaRPr>
          </a:p>
        </p:txBody>
      </p:sp>
      <p:sp>
        <p:nvSpPr>
          <p:cNvPr id="5" name="Titolo 4">
            <a:extLst>
              <a:ext uri="{FF2B5EF4-FFF2-40B4-BE49-F238E27FC236}">
                <a16:creationId xmlns:a16="http://schemas.microsoft.com/office/drawing/2014/main" id="{108613D6-E7EC-BC46-95C7-F465CF7AF8AE}"/>
              </a:ext>
            </a:extLst>
          </p:cNvPr>
          <p:cNvSpPr>
            <a:spLocks noGrp="1"/>
          </p:cNvSpPr>
          <p:nvPr>
            <p:ph type="title" idx="4294967295"/>
          </p:nvPr>
        </p:nvSpPr>
        <p:spPr>
          <a:xfrm>
            <a:off x="723901" y="-1788355"/>
            <a:ext cx="10515600" cy="1325563"/>
          </a:xfrm>
        </p:spPr>
        <p:txBody>
          <a:bodyPr/>
          <a:lstStyle/>
          <a:p>
            <a:r>
              <a:rPr lang="it-IT" sz="4400" kern="1200" dirty="0">
                <a:solidFill>
                  <a:srgbClr val="000000"/>
                </a:solidFill>
                <a:effectLst/>
                <a:latin typeface="Calibri Light" panose="020F0302020204030204" pitchFamily="34" charset="0"/>
                <a:ea typeface="+mj-ea"/>
                <a:cs typeface="+mj-cs"/>
              </a:rPr>
              <a:t>slide risultati 1B2C3B4A</a:t>
            </a:r>
            <a:endParaRPr lang="it-IT" dirty="0"/>
          </a:p>
        </p:txBody>
      </p:sp>
      <p:pic>
        <p:nvPicPr>
          <p:cNvPr id="9" name="Elemento grafico 8" descr="Riproduci">
            <a:hlinkClick r:id="rId4" action="ppaction://hlinksldjump"/>
            <a:extLst>
              <a:ext uri="{FF2B5EF4-FFF2-40B4-BE49-F238E27FC236}">
                <a16:creationId xmlns:a16="http://schemas.microsoft.com/office/drawing/2014/main" id="{C76327F5-D3F2-964A-A656-CCFCA5D3D3D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71839" y="5319054"/>
            <a:ext cx="1135324" cy="1135324"/>
          </a:xfrm>
          <a:prstGeom prst="rect">
            <a:avLst/>
          </a:prstGeom>
        </p:spPr>
      </p:pic>
      <p:pic>
        <p:nvPicPr>
          <p:cNvPr id="10" name="Immagine 9" descr="Immagine che contiene forbici, strumento&#10;&#10;Descrizione generata automaticamente">
            <a:extLst>
              <a:ext uri="{FF2B5EF4-FFF2-40B4-BE49-F238E27FC236}">
                <a16:creationId xmlns:a16="http://schemas.microsoft.com/office/drawing/2014/main" id="{23EA37DD-D1AD-479F-BEBD-46752A8B4008}"/>
              </a:ext>
            </a:extLst>
          </p:cNvPr>
          <p:cNvPicPr>
            <a:picLocks noChangeAspect="1"/>
          </p:cNvPicPr>
          <p:nvPr/>
        </p:nvPicPr>
        <p:blipFill>
          <a:blip r:embed="rId7"/>
          <a:stretch>
            <a:fillRect/>
          </a:stretch>
        </p:blipFill>
        <p:spPr>
          <a:xfrm rot="20871364">
            <a:off x="7656786" y="-352039"/>
            <a:ext cx="5411749" cy="5411749"/>
          </a:xfrm>
          <a:prstGeom prst="rect">
            <a:avLst/>
          </a:prstGeom>
        </p:spPr>
      </p:pic>
    </p:spTree>
    <p:extLst>
      <p:ext uri="{BB962C8B-B14F-4D97-AF65-F5344CB8AC3E}">
        <p14:creationId xmlns:p14="http://schemas.microsoft.com/office/powerpoint/2010/main" val="271219788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113D958-1515-AB4E-9158-DE732429E97F}"/>
              </a:ext>
            </a:extLst>
          </p:cNvPr>
          <p:cNvSpPr txBox="1"/>
          <p:nvPr/>
        </p:nvSpPr>
        <p:spPr>
          <a:xfrm>
            <a:off x="979663" y="803861"/>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É ora di tirare le somme…</a:t>
            </a:r>
          </a:p>
        </p:txBody>
      </p:sp>
      <p:sp>
        <p:nvSpPr>
          <p:cNvPr id="3" name="CasellaDiTesto 2">
            <a:extLst>
              <a:ext uri="{FF2B5EF4-FFF2-40B4-BE49-F238E27FC236}">
                <a16:creationId xmlns:a16="http://schemas.microsoft.com/office/drawing/2014/main" id="{BE86E1CD-B8CA-C741-BEAA-D3D7427C2A20}"/>
              </a:ext>
            </a:extLst>
          </p:cNvPr>
          <p:cNvSpPr txBox="1"/>
          <p:nvPr/>
        </p:nvSpPr>
        <p:spPr>
          <a:xfrm>
            <a:off x="2000743" y="1577242"/>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Il tuo punteggio è di…</a:t>
            </a:r>
          </a:p>
        </p:txBody>
      </p:sp>
      <p:sp>
        <p:nvSpPr>
          <p:cNvPr id="4" name="CasellaDiTesto 3">
            <a:extLst>
              <a:ext uri="{FF2B5EF4-FFF2-40B4-BE49-F238E27FC236}">
                <a16:creationId xmlns:a16="http://schemas.microsoft.com/office/drawing/2014/main" id="{DFE162DD-4EBE-C14B-9D93-CDC8D4959AA0}"/>
              </a:ext>
            </a:extLst>
          </p:cNvPr>
          <p:cNvSpPr txBox="1"/>
          <p:nvPr/>
        </p:nvSpPr>
        <p:spPr>
          <a:xfrm>
            <a:off x="5829300" y="1289611"/>
            <a:ext cx="2344316" cy="1143000"/>
          </a:xfrm>
          <a:prstGeom prst="rect">
            <a:avLst/>
          </a:prstGeom>
          <a:solidFill>
            <a:srgbClr val="0B3367"/>
          </a:solidFill>
        </p:spPr>
        <p:txBody>
          <a:bodyPr wrap="square" rtlCol="0" anchor="t" anchorCtr="0">
            <a:noAutofit/>
          </a:bodyPr>
          <a:lstStyle/>
          <a:p>
            <a:pPr algn="ctr"/>
            <a:r>
              <a:rPr lang="it-IT" sz="6600" b="1" dirty="0">
                <a:solidFill>
                  <a:srgbClr val="0DEDB0"/>
                </a:solidFill>
                <a:latin typeface="Dosis" panose="02010503020202060003" pitchFamily="2" charset="77"/>
              </a:rPr>
              <a:t>101€</a:t>
            </a:r>
          </a:p>
        </p:txBody>
      </p:sp>
      <p:sp>
        <p:nvSpPr>
          <p:cNvPr id="6" name="CasellaDiTesto 5">
            <a:extLst>
              <a:ext uri="{FF2B5EF4-FFF2-40B4-BE49-F238E27FC236}">
                <a16:creationId xmlns:a16="http://schemas.microsoft.com/office/drawing/2014/main" id="{9609F096-C2C5-4D4C-BF1E-890AC9E2C77C}"/>
              </a:ext>
            </a:extLst>
          </p:cNvPr>
          <p:cNvSpPr txBox="1"/>
          <p:nvPr/>
        </p:nvSpPr>
        <p:spPr>
          <a:xfrm>
            <a:off x="674907" y="2638253"/>
            <a:ext cx="8842317" cy="2074767"/>
          </a:xfrm>
          <a:prstGeom prst="rect">
            <a:avLst/>
          </a:prstGeom>
          <a:solidFill>
            <a:srgbClr val="0B3367"/>
          </a:solidFill>
        </p:spPr>
        <p:txBody>
          <a:bodyPr wrap="square" rtlCol="0" anchor="t" anchorCtr="0">
            <a:noAutofit/>
          </a:bodyPr>
          <a:lstStyle/>
          <a:p>
            <a:pPr lvl="0" algn="ctr">
              <a:spcAft>
                <a:spcPts val="0"/>
              </a:spcAft>
            </a:pPr>
            <a:r>
              <a:rPr lang="it-IT" sz="2400" b="1" dirty="0">
                <a:solidFill>
                  <a:srgbClr val="0DEDB0"/>
                </a:solidFill>
                <a:latin typeface="Dosis" panose="02010503020202060003" pitchFamily="2" charset="77"/>
                <a:ea typeface="Times New Roman" panose="02020603050405020304" pitchFamily="18" charset="0"/>
                <a:cs typeface="AppleSystemUIFont"/>
              </a:rPr>
              <a:t>Bravissimo, hai fatto molte scelte corrette e infatti il tuo saldo lo dimostra!</a:t>
            </a:r>
          </a:p>
          <a:p>
            <a:pPr algn="ctr"/>
            <a:r>
              <a:rPr lang="it-IT" sz="2400" b="1" dirty="0">
                <a:solidFill>
                  <a:srgbClr val="0DEDB0"/>
                </a:solidFill>
                <a:latin typeface="Dosis" panose="02010503020202060003" pitchFamily="2" charset="77"/>
                <a:ea typeface="Times New Roman" panose="02020603050405020304" pitchFamily="18" charset="0"/>
                <a:cs typeface="AppleSystemUIFont"/>
              </a:rPr>
              <a:t>Se vuoi scoprire di più sul mondo della finanza personale visita il sito </a:t>
            </a:r>
            <a:r>
              <a:rPr lang="it-IT" sz="3200" b="1" dirty="0">
                <a:solidFill>
                  <a:srgbClr val="0DEDB0"/>
                </a:solidFill>
                <a:latin typeface="Dosis" panose="02010503020202060003" pitchFamily="2" charset="77"/>
              </a:rPr>
              <a:t>http://</a:t>
            </a:r>
            <a:r>
              <a:rPr lang="it-IT" sz="3200" b="1" dirty="0" err="1">
                <a:solidFill>
                  <a:srgbClr val="0DEDB0"/>
                </a:solidFill>
                <a:latin typeface="Dosis" panose="02010503020202060003" pitchFamily="2" charset="77"/>
              </a:rPr>
              <a:t>www.quellocheconta.gov.it</a:t>
            </a:r>
            <a:r>
              <a:rPr lang="it-IT" sz="3200" b="1" dirty="0">
                <a:solidFill>
                  <a:srgbClr val="0DEDB0"/>
                </a:solidFill>
                <a:latin typeface="Dosis" panose="02010503020202060003" pitchFamily="2" charset="77"/>
              </a:rPr>
              <a:t>/</a:t>
            </a:r>
            <a:r>
              <a:rPr lang="it-IT" sz="3200" b="1" dirty="0" err="1">
                <a:solidFill>
                  <a:srgbClr val="0DEDB0"/>
                </a:solidFill>
                <a:latin typeface="Dosis" panose="02010503020202060003" pitchFamily="2" charset="77"/>
              </a:rPr>
              <a:t>it</a:t>
            </a:r>
            <a:r>
              <a:rPr lang="it-IT" sz="3200" b="1" dirty="0">
                <a:solidFill>
                  <a:srgbClr val="0DEDB0"/>
                </a:solidFill>
                <a:latin typeface="Dosis" panose="02010503020202060003" pitchFamily="2" charset="77"/>
              </a:rPr>
              <a:t>/</a:t>
            </a:r>
            <a:endParaRPr lang="it-IT" sz="2800" b="1" dirty="0">
              <a:solidFill>
                <a:srgbClr val="0DEDB0"/>
              </a:solidFill>
              <a:latin typeface="Dosis" panose="02010503020202060003" pitchFamily="2" charset="77"/>
            </a:endParaRPr>
          </a:p>
          <a:p>
            <a:pPr lvl="0" algn="ctr">
              <a:spcAft>
                <a:spcPts val="0"/>
              </a:spcAft>
            </a:pPr>
            <a:r>
              <a:rPr lang="it-IT" sz="2400" b="1" dirty="0">
                <a:solidFill>
                  <a:srgbClr val="0DEDB0"/>
                </a:solidFill>
                <a:latin typeface="Dosis" panose="02010503020202060003" pitchFamily="2" charset="77"/>
                <a:ea typeface="Times New Roman" panose="02020603050405020304" pitchFamily="18" charset="0"/>
                <a:cs typeface="AppleSystemUIFont"/>
              </a:rPr>
              <a:t>Qui troverai degli approfondimenti e degli altri concetti interessanti.</a:t>
            </a:r>
          </a:p>
          <a:p>
            <a:pPr lvl="0" algn="ctr">
              <a:spcAft>
                <a:spcPts val="0"/>
              </a:spcAft>
            </a:pPr>
            <a:endParaRPr lang="it-IT" sz="2000" dirty="0">
              <a:latin typeface="Times New Roman" panose="02020603050405020304" pitchFamily="18" charset="0"/>
              <a:ea typeface="Times New Roman" panose="02020603050405020304" pitchFamily="18" charset="0"/>
            </a:endParaRPr>
          </a:p>
        </p:txBody>
      </p:sp>
      <p:sp>
        <p:nvSpPr>
          <p:cNvPr id="7" name="CasellaDiTesto 6">
            <a:extLst>
              <a:ext uri="{FF2B5EF4-FFF2-40B4-BE49-F238E27FC236}">
                <a16:creationId xmlns:a16="http://schemas.microsoft.com/office/drawing/2014/main" id="{4051E613-C4D8-B84B-9975-96F00C77A7C1}"/>
              </a:ext>
            </a:extLst>
          </p:cNvPr>
          <p:cNvSpPr txBox="1"/>
          <p:nvPr/>
        </p:nvSpPr>
        <p:spPr>
          <a:xfrm>
            <a:off x="674908" y="4848250"/>
            <a:ext cx="9013383" cy="622910"/>
          </a:xfrm>
          <a:prstGeom prst="rect">
            <a:avLst/>
          </a:prstGeom>
          <a:solidFill>
            <a:srgbClr val="0B3367"/>
          </a:solidFill>
        </p:spPr>
        <p:txBody>
          <a:bodyPr wrap="square" rtlCol="0" anchor="t" anchorCtr="0">
            <a:noAutofit/>
          </a:bodyPr>
          <a:lstStyle/>
          <a:p>
            <a:pPr>
              <a:spcAft>
                <a:spcPts val="0"/>
              </a:spcAft>
            </a:pPr>
            <a:r>
              <a:rPr lang="it-IT" sz="3200" b="1" dirty="0">
                <a:solidFill>
                  <a:srgbClr val="0DEDB0"/>
                </a:solidFill>
                <a:latin typeface="Dosis" panose="02010503020202060003" pitchFamily="2" charset="77"/>
                <a:ea typeface="Times New Roman" panose="02020603050405020304" pitchFamily="18" charset="0"/>
                <a:cs typeface="AppleSystemUIFont"/>
              </a:rPr>
              <a:t>Ma non abbiamo ancora finito qui, </a:t>
            </a:r>
            <a:r>
              <a:rPr lang="it-IT" sz="3200" b="1" dirty="0">
                <a:solidFill>
                  <a:srgbClr val="FF0000"/>
                </a:solidFill>
                <a:latin typeface="Dosis" panose="02010503020202060003" pitchFamily="2" charset="77"/>
                <a:ea typeface="Times New Roman" panose="02020603050405020304" pitchFamily="18" charset="0"/>
                <a:cs typeface="AppleSystemUIFont"/>
              </a:rPr>
              <a:t>proseguiamo!</a:t>
            </a:r>
            <a:endParaRPr lang="it-IT" sz="2800" b="1" dirty="0">
              <a:solidFill>
                <a:srgbClr val="FF0000"/>
              </a:solidFill>
              <a:latin typeface="Dosis" panose="02010503020202060003" pitchFamily="2" charset="77"/>
              <a:ea typeface="Times New Roman" panose="02020603050405020304" pitchFamily="18" charset="0"/>
            </a:endParaRPr>
          </a:p>
        </p:txBody>
      </p:sp>
      <p:sp>
        <p:nvSpPr>
          <p:cNvPr id="5" name="Titolo 4">
            <a:extLst>
              <a:ext uri="{FF2B5EF4-FFF2-40B4-BE49-F238E27FC236}">
                <a16:creationId xmlns:a16="http://schemas.microsoft.com/office/drawing/2014/main" id="{108613D6-E7EC-BC46-95C7-F465CF7AF8AE}"/>
              </a:ext>
            </a:extLst>
          </p:cNvPr>
          <p:cNvSpPr>
            <a:spLocks noGrp="1"/>
          </p:cNvSpPr>
          <p:nvPr>
            <p:ph type="title" idx="4294967295"/>
          </p:nvPr>
        </p:nvSpPr>
        <p:spPr>
          <a:xfrm>
            <a:off x="723901" y="-1788355"/>
            <a:ext cx="10515600" cy="1325563"/>
          </a:xfrm>
        </p:spPr>
        <p:txBody>
          <a:bodyPr/>
          <a:lstStyle/>
          <a:p>
            <a:r>
              <a:rPr lang="it-IT" sz="4400" kern="1200" dirty="0">
                <a:solidFill>
                  <a:srgbClr val="000000"/>
                </a:solidFill>
                <a:effectLst/>
                <a:latin typeface="Calibri Light" panose="020F0302020204030204" pitchFamily="34" charset="0"/>
                <a:ea typeface="+mj-ea"/>
                <a:cs typeface="+mj-cs"/>
              </a:rPr>
              <a:t>slide risultati 1B2B3C</a:t>
            </a:r>
            <a:endParaRPr lang="it-IT" dirty="0"/>
          </a:p>
        </p:txBody>
      </p:sp>
      <p:pic>
        <p:nvPicPr>
          <p:cNvPr id="9" name="Elemento grafico 8" descr="Riproduci">
            <a:hlinkClick r:id="rId4" action="ppaction://hlinksldjump"/>
            <a:extLst>
              <a:ext uri="{FF2B5EF4-FFF2-40B4-BE49-F238E27FC236}">
                <a16:creationId xmlns:a16="http://schemas.microsoft.com/office/drawing/2014/main" id="{3538687E-4DEC-2245-A2A5-3AA4B5518EB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71839" y="5319054"/>
            <a:ext cx="1135324" cy="1135324"/>
          </a:xfrm>
          <a:prstGeom prst="rect">
            <a:avLst/>
          </a:prstGeom>
        </p:spPr>
      </p:pic>
      <p:pic>
        <p:nvPicPr>
          <p:cNvPr id="10" name="Immagine 9" descr="Immagine che contiene forbici, strumento&#10;&#10;Descrizione generata automaticamente">
            <a:extLst>
              <a:ext uri="{FF2B5EF4-FFF2-40B4-BE49-F238E27FC236}">
                <a16:creationId xmlns:a16="http://schemas.microsoft.com/office/drawing/2014/main" id="{2883CDF1-3CEC-4B91-BBCA-1EF376DB8CBA}"/>
              </a:ext>
            </a:extLst>
          </p:cNvPr>
          <p:cNvPicPr>
            <a:picLocks noChangeAspect="1"/>
          </p:cNvPicPr>
          <p:nvPr/>
        </p:nvPicPr>
        <p:blipFill>
          <a:blip r:embed="rId7"/>
          <a:stretch>
            <a:fillRect/>
          </a:stretch>
        </p:blipFill>
        <p:spPr>
          <a:xfrm rot="20871364">
            <a:off x="7656786" y="-352039"/>
            <a:ext cx="5411749" cy="5411749"/>
          </a:xfrm>
          <a:prstGeom prst="rect">
            <a:avLst/>
          </a:prstGeom>
        </p:spPr>
      </p:pic>
    </p:spTree>
    <p:extLst>
      <p:ext uri="{BB962C8B-B14F-4D97-AF65-F5344CB8AC3E}">
        <p14:creationId xmlns:p14="http://schemas.microsoft.com/office/powerpoint/2010/main" val="48879658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113D958-1515-AB4E-9158-DE732429E97F}"/>
              </a:ext>
            </a:extLst>
          </p:cNvPr>
          <p:cNvSpPr txBox="1"/>
          <p:nvPr/>
        </p:nvSpPr>
        <p:spPr>
          <a:xfrm>
            <a:off x="979663" y="803861"/>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É ora di tirare le somme…</a:t>
            </a:r>
          </a:p>
        </p:txBody>
      </p:sp>
      <p:sp>
        <p:nvSpPr>
          <p:cNvPr id="3" name="CasellaDiTesto 2">
            <a:extLst>
              <a:ext uri="{FF2B5EF4-FFF2-40B4-BE49-F238E27FC236}">
                <a16:creationId xmlns:a16="http://schemas.microsoft.com/office/drawing/2014/main" id="{BE86E1CD-B8CA-C741-BEAA-D3D7427C2A20}"/>
              </a:ext>
            </a:extLst>
          </p:cNvPr>
          <p:cNvSpPr txBox="1"/>
          <p:nvPr/>
        </p:nvSpPr>
        <p:spPr>
          <a:xfrm>
            <a:off x="2000743" y="1577242"/>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Il tuo punteggio è di…</a:t>
            </a:r>
          </a:p>
        </p:txBody>
      </p:sp>
      <p:sp>
        <p:nvSpPr>
          <p:cNvPr id="4" name="CasellaDiTesto 3">
            <a:extLst>
              <a:ext uri="{FF2B5EF4-FFF2-40B4-BE49-F238E27FC236}">
                <a16:creationId xmlns:a16="http://schemas.microsoft.com/office/drawing/2014/main" id="{DFE162DD-4EBE-C14B-9D93-CDC8D4959AA0}"/>
              </a:ext>
            </a:extLst>
          </p:cNvPr>
          <p:cNvSpPr txBox="1"/>
          <p:nvPr/>
        </p:nvSpPr>
        <p:spPr>
          <a:xfrm>
            <a:off x="5829300" y="1289611"/>
            <a:ext cx="2344316" cy="1143000"/>
          </a:xfrm>
          <a:prstGeom prst="rect">
            <a:avLst/>
          </a:prstGeom>
          <a:solidFill>
            <a:srgbClr val="0B3367"/>
          </a:solidFill>
        </p:spPr>
        <p:txBody>
          <a:bodyPr wrap="square" rtlCol="0" anchor="t" anchorCtr="0">
            <a:noAutofit/>
          </a:bodyPr>
          <a:lstStyle/>
          <a:p>
            <a:pPr algn="ctr"/>
            <a:r>
              <a:rPr lang="it-IT" sz="6600" b="1" dirty="0">
                <a:solidFill>
                  <a:srgbClr val="0DEDB0"/>
                </a:solidFill>
                <a:latin typeface="Dosis" panose="02010503020202060003" pitchFamily="2" charset="77"/>
              </a:rPr>
              <a:t>101€</a:t>
            </a:r>
          </a:p>
        </p:txBody>
      </p:sp>
      <p:sp>
        <p:nvSpPr>
          <p:cNvPr id="6" name="CasellaDiTesto 5">
            <a:extLst>
              <a:ext uri="{FF2B5EF4-FFF2-40B4-BE49-F238E27FC236}">
                <a16:creationId xmlns:a16="http://schemas.microsoft.com/office/drawing/2014/main" id="{9609F096-C2C5-4D4C-BF1E-890AC9E2C77C}"/>
              </a:ext>
            </a:extLst>
          </p:cNvPr>
          <p:cNvSpPr txBox="1"/>
          <p:nvPr/>
        </p:nvSpPr>
        <p:spPr>
          <a:xfrm>
            <a:off x="674907" y="2638253"/>
            <a:ext cx="8842317" cy="2074767"/>
          </a:xfrm>
          <a:prstGeom prst="rect">
            <a:avLst/>
          </a:prstGeom>
          <a:solidFill>
            <a:srgbClr val="0B3367"/>
          </a:solidFill>
        </p:spPr>
        <p:txBody>
          <a:bodyPr wrap="square" rtlCol="0" anchor="t" anchorCtr="0">
            <a:noAutofit/>
          </a:bodyPr>
          <a:lstStyle/>
          <a:p>
            <a:pPr lvl="0" algn="ctr">
              <a:spcAft>
                <a:spcPts val="0"/>
              </a:spcAft>
            </a:pPr>
            <a:r>
              <a:rPr lang="it-IT" sz="2400" b="1" dirty="0">
                <a:solidFill>
                  <a:srgbClr val="0DEDB0"/>
                </a:solidFill>
                <a:latin typeface="Dosis" panose="02010503020202060003" pitchFamily="2" charset="77"/>
                <a:ea typeface="Times New Roman" panose="02020603050405020304" pitchFamily="18" charset="0"/>
                <a:cs typeface="AppleSystemUIFont"/>
              </a:rPr>
              <a:t>Bravissimo, hai fatto molte scelte corrette e infatti il tuo saldo lo dimostra!</a:t>
            </a:r>
          </a:p>
          <a:p>
            <a:pPr algn="ctr"/>
            <a:r>
              <a:rPr lang="it-IT" sz="2400" b="1" dirty="0">
                <a:solidFill>
                  <a:srgbClr val="0DEDB0"/>
                </a:solidFill>
                <a:latin typeface="Dosis" panose="02010503020202060003" pitchFamily="2" charset="77"/>
                <a:ea typeface="Times New Roman" panose="02020603050405020304" pitchFamily="18" charset="0"/>
                <a:cs typeface="AppleSystemUIFont"/>
              </a:rPr>
              <a:t>Se vuoi scoprire di più sul mondo della finanza personale visita il sito </a:t>
            </a:r>
            <a:r>
              <a:rPr lang="it-IT" sz="3200" b="1" dirty="0">
                <a:solidFill>
                  <a:srgbClr val="0DEDB0"/>
                </a:solidFill>
                <a:latin typeface="Dosis" panose="02010503020202060003" pitchFamily="2" charset="77"/>
              </a:rPr>
              <a:t>http://</a:t>
            </a:r>
            <a:r>
              <a:rPr lang="it-IT" sz="3200" b="1" dirty="0" err="1">
                <a:solidFill>
                  <a:srgbClr val="0DEDB0"/>
                </a:solidFill>
                <a:latin typeface="Dosis" panose="02010503020202060003" pitchFamily="2" charset="77"/>
              </a:rPr>
              <a:t>www.quellocheconta.gov.it</a:t>
            </a:r>
            <a:r>
              <a:rPr lang="it-IT" sz="3200" b="1" dirty="0">
                <a:solidFill>
                  <a:srgbClr val="0DEDB0"/>
                </a:solidFill>
                <a:latin typeface="Dosis" panose="02010503020202060003" pitchFamily="2" charset="77"/>
              </a:rPr>
              <a:t>/</a:t>
            </a:r>
            <a:r>
              <a:rPr lang="it-IT" sz="3200" b="1" dirty="0" err="1">
                <a:solidFill>
                  <a:srgbClr val="0DEDB0"/>
                </a:solidFill>
                <a:latin typeface="Dosis" panose="02010503020202060003" pitchFamily="2" charset="77"/>
              </a:rPr>
              <a:t>it</a:t>
            </a:r>
            <a:r>
              <a:rPr lang="it-IT" sz="3200" b="1" dirty="0">
                <a:solidFill>
                  <a:srgbClr val="0DEDB0"/>
                </a:solidFill>
                <a:latin typeface="Dosis" panose="02010503020202060003" pitchFamily="2" charset="77"/>
              </a:rPr>
              <a:t>/</a:t>
            </a:r>
            <a:endParaRPr lang="it-IT" sz="2800" b="1" dirty="0">
              <a:solidFill>
                <a:srgbClr val="0DEDB0"/>
              </a:solidFill>
              <a:latin typeface="Dosis" panose="02010503020202060003" pitchFamily="2" charset="77"/>
            </a:endParaRPr>
          </a:p>
          <a:p>
            <a:pPr lvl="0" algn="ctr">
              <a:spcAft>
                <a:spcPts val="0"/>
              </a:spcAft>
            </a:pPr>
            <a:r>
              <a:rPr lang="it-IT" sz="2400" b="1" dirty="0">
                <a:solidFill>
                  <a:srgbClr val="0DEDB0"/>
                </a:solidFill>
                <a:latin typeface="Dosis" panose="02010503020202060003" pitchFamily="2" charset="77"/>
                <a:ea typeface="Times New Roman" panose="02020603050405020304" pitchFamily="18" charset="0"/>
                <a:cs typeface="AppleSystemUIFont"/>
              </a:rPr>
              <a:t>Qui troverai degli approfondimenti e degli altri concetti interessanti.</a:t>
            </a:r>
          </a:p>
          <a:p>
            <a:pPr lvl="0" algn="ctr">
              <a:spcAft>
                <a:spcPts val="0"/>
              </a:spcAft>
            </a:pPr>
            <a:endParaRPr lang="it-IT" sz="2000" dirty="0">
              <a:latin typeface="Times New Roman" panose="02020603050405020304" pitchFamily="18" charset="0"/>
              <a:ea typeface="Times New Roman" panose="02020603050405020304" pitchFamily="18" charset="0"/>
            </a:endParaRPr>
          </a:p>
        </p:txBody>
      </p:sp>
      <p:sp>
        <p:nvSpPr>
          <p:cNvPr id="7" name="CasellaDiTesto 6">
            <a:extLst>
              <a:ext uri="{FF2B5EF4-FFF2-40B4-BE49-F238E27FC236}">
                <a16:creationId xmlns:a16="http://schemas.microsoft.com/office/drawing/2014/main" id="{4051E613-C4D8-B84B-9975-96F00C77A7C1}"/>
              </a:ext>
            </a:extLst>
          </p:cNvPr>
          <p:cNvSpPr txBox="1"/>
          <p:nvPr/>
        </p:nvSpPr>
        <p:spPr>
          <a:xfrm>
            <a:off x="674908" y="4848250"/>
            <a:ext cx="9013383" cy="622910"/>
          </a:xfrm>
          <a:prstGeom prst="rect">
            <a:avLst/>
          </a:prstGeom>
          <a:solidFill>
            <a:srgbClr val="0B3367"/>
          </a:solidFill>
        </p:spPr>
        <p:txBody>
          <a:bodyPr wrap="square" rtlCol="0" anchor="t" anchorCtr="0">
            <a:noAutofit/>
          </a:bodyPr>
          <a:lstStyle/>
          <a:p>
            <a:pPr>
              <a:spcAft>
                <a:spcPts val="0"/>
              </a:spcAft>
            </a:pPr>
            <a:r>
              <a:rPr lang="it-IT" sz="3200" b="1" dirty="0">
                <a:solidFill>
                  <a:srgbClr val="0DEDB0"/>
                </a:solidFill>
                <a:latin typeface="Dosis" panose="02010503020202060003" pitchFamily="2" charset="77"/>
                <a:ea typeface="Times New Roman" panose="02020603050405020304" pitchFamily="18" charset="0"/>
                <a:cs typeface="AppleSystemUIFont"/>
              </a:rPr>
              <a:t>Ma non abbiamo ancora finito qui, </a:t>
            </a:r>
            <a:r>
              <a:rPr lang="it-IT" sz="3200" b="1" dirty="0">
                <a:solidFill>
                  <a:srgbClr val="FF0000"/>
                </a:solidFill>
                <a:latin typeface="Dosis" panose="02010503020202060003" pitchFamily="2" charset="77"/>
                <a:ea typeface="Times New Roman" panose="02020603050405020304" pitchFamily="18" charset="0"/>
                <a:cs typeface="AppleSystemUIFont"/>
              </a:rPr>
              <a:t>proseguiamo!</a:t>
            </a:r>
            <a:endParaRPr lang="it-IT" sz="2800" b="1" dirty="0">
              <a:solidFill>
                <a:srgbClr val="FF0000"/>
              </a:solidFill>
              <a:latin typeface="Dosis" panose="02010503020202060003" pitchFamily="2" charset="77"/>
              <a:ea typeface="Times New Roman" panose="02020603050405020304" pitchFamily="18" charset="0"/>
            </a:endParaRPr>
          </a:p>
        </p:txBody>
      </p:sp>
      <p:sp>
        <p:nvSpPr>
          <p:cNvPr id="5" name="Titolo 4">
            <a:extLst>
              <a:ext uri="{FF2B5EF4-FFF2-40B4-BE49-F238E27FC236}">
                <a16:creationId xmlns:a16="http://schemas.microsoft.com/office/drawing/2014/main" id="{108613D6-E7EC-BC46-95C7-F465CF7AF8AE}"/>
              </a:ext>
            </a:extLst>
          </p:cNvPr>
          <p:cNvSpPr>
            <a:spLocks noGrp="1"/>
          </p:cNvSpPr>
          <p:nvPr>
            <p:ph type="title" idx="4294967295"/>
          </p:nvPr>
        </p:nvSpPr>
        <p:spPr>
          <a:xfrm>
            <a:off x="723901" y="-1788355"/>
            <a:ext cx="10515600" cy="1325563"/>
          </a:xfrm>
        </p:spPr>
        <p:txBody>
          <a:bodyPr/>
          <a:lstStyle/>
          <a:p>
            <a:r>
              <a:rPr lang="it-IT" sz="4400" kern="1200" dirty="0">
                <a:solidFill>
                  <a:srgbClr val="000000"/>
                </a:solidFill>
                <a:effectLst/>
                <a:latin typeface="Calibri Light" panose="020F0302020204030204" pitchFamily="34" charset="0"/>
                <a:ea typeface="+mj-ea"/>
                <a:cs typeface="+mj-cs"/>
              </a:rPr>
              <a:t>slide risultati 1B2C3C</a:t>
            </a:r>
            <a:endParaRPr lang="it-IT" dirty="0"/>
          </a:p>
        </p:txBody>
      </p:sp>
      <p:pic>
        <p:nvPicPr>
          <p:cNvPr id="9" name="Elemento grafico 8" descr="Riproduci">
            <a:hlinkClick r:id="rId4" action="ppaction://hlinksldjump"/>
            <a:extLst>
              <a:ext uri="{FF2B5EF4-FFF2-40B4-BE49-F238E27FC236}">
                <a16:creationId xmlns:a16="http://schemas.microsoft.com/office/drawing/2014/main" id="{FF5F8CCB-8682-1B48-92C8-E335D4B01C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71839" y="5319054"/>
            <a:ext cx="1135324" cy="1135324"/>
          </a:xfrm>
          <a:prstGeom prst="rect">
            <a:avLst/>
          </a:prstGeom>
        </p:spPr>
      </p:pic>
      <p:pic>
        <p:nvPicPr>
          <p:cNvPr id="10" name="Immagine 9" descr="Immagine che contiene forbici, strumento&#10;&#10;Descrizione generata automaticamente">
            <a:extLst>
              <a:ext uri="{FF2B5EF4-FFF2-40B4-BE49-F238E27FC236}">
                <a16:creationId xmlns:a16="http://schemas.microsoft.com/office/drawing/2014/main" id="{3ED847D6-CEA3-4B4E-B08D-950979CB64FD}"/>
              </a:ext>
            </a:extLst>
          </p:cNvPr>
          <p:cNvPicPr>
            <a:picLocks noChangeAspect="1"/>
          </p:cNvPicPr>
          <p:nvPr/>
        </p:nvPicPr>
        <p:blipFill>
          <a:blip r:embed="rId7"/>
          <a:stretch>
            <a:fillRect/>
          </a:stretch>
        </p:blipFill>
        <p:spPr>
          <a:xfrm rot="20871364">
            <a:off x="7656786" y="-352039"/>
            <a:ext cx="5411749" cy="5411749"/>
          </a:xfrm>
          <a:prstGeom prst="rect">
            <a:avLst/>
          </a:prstGeom>
        </p:spPr>
      </p:pic>
    </p:spTree>
    <p:extLst>
      <p:ext uri="{BB962C8B-B14F-4D97-AF65-F5344CB8AC3E}">
        <p14:creationId xmlns:p14="http://schemas.microsoft.com/office/powerpoint/2010/main" val="159765103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113D958-1515-AB4E-9158-DE732429E97F}"/>
              </a:ext>
            </a:extLst>
          </p:cNvPr>
          <p:cNvSpPr txBox="1"/>
          <p:nvPr/>
        </p:nvSpPr>
        <p:spPr>
          <a:xfrm>
            <a:off x="979663" y="803861"/>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É ora di tirare le somme…</a:t>
            </a:r>
          </a:p>
        </p:txBody>
      </p:sp>
      <p:sp>
        <p:nvSpPr>
          <p:cNvPr id="3" name="CasellaDiTesto 2">
            <a:extLst>
              <a:ext uri="{FF2B5EF4-FFF2-40B4-BE49-F238E27FC236}">
                <a16:creationId xmlns:a16="http://schemas.microsoft.com/office/drawing/2014/main" id="{BE86E1CD-B8CA-C741-BEAA-D3D7427C2A20}"/>
              </a:ext>
            </a:extLst>
          </p:cNvPr>
          <p:cNvSpPr txBox="1"/>
          <p:nvPr/>
        </p:nvSpPr>
        <p:spPr>
          <a:xfrm>
            <a:off x="2000743" y="1577242"/>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Il tuo punteggio è di…</a:t>
            </a:r>
          </a:p>
        </p:txBody>
      </p:sp>
      <p:sp>
        <p:nvSpPr>
          <p:cNvPr id="4" name="CasellaDiTesto 3">
            <a:extLst>
              <a:ext uri="{FF2B5EF4-FFF2-40B4-BE49-F238E27FC236}">
                <a16:creationId xmlns:a16="http://schemas.microsoft.com/office/drawing/2014/main" id="{DFE162DD-4EBE-C14B-9D93-CDC8D4959AA0}"/>
              </a:ext>
            </a:extLst>
          </p:cNvPr>
          <p:cNvSpPr txBox="1"/>
          <p:nvPr/>
        </p:nvSpPr>
        <p:spPr>
          <a:xfrm>
            <a:off x="5829300" y="1289611"/>
            <a:ext cx="2344316" cy="1143000"/>
          </a:xfrm>
          <a:prstGeom prst="rect">
            <a:avLst/>
          </a:prstGeom>
          <a:solidFill>
            <a:srgbClr val="0B3367"/>
          </a:solidFill>
        </p:spPr>
        <p:txBody>
          <a:bodyPr wrap="square" rtlCol="0" anchor="t" anchorCtr="0">
            <a:noAutofit/>
          </a:bodyPr>
          <a:lstStyle/>
          <a:p>
            <a:pPr algn="ctr"/>
            <a:r>
              <a:rPr lang="it-IT" sz="6600" b="1" dirty="0">
                <a:solidFill>
                  <a:srgbClr val="0DEDB0"/>
                </a:solidFill>
                <a:latin typeface="Dosis" panose="02010503020202060003" pitchFamily="2" charset="77"/>
              </a:rPr>
              <a:t>301€</a:t>
            </a:r>
          </a:p>
        </p:txBody>
      </p:sp>
      <p:sp>
        <p:nvSpPr>
          <p:cNvPr id="6" name="CasellaDiTesto 5">
            <a:extLst>
              <a:ext uri="{FF2B5EF4-FFF2-40B4-BE49-F238E27FC236}">
                <a16:creationId xmlns:a16="http://schemas.microsoft.com/office/drawing/2014/main" id="{9609F096-C2C5-4D4C-BF1E-890AC9E2C77C}"/>
              </a:ext>
            </a:extLst>
          </p:cNvPr>
          <p:cNvSpPr txBox="1"/>
          <p:nvPr/>
        </p:nvSpPr>
        <p:spPr>
          <a:xfrm>
            <a:off x="540796" y="2635358"/>
            <a:ext cx="8842317" cy="2074767"/>
          </a:xfrm>
          <a:prstGeom prst="rect">
            <a:avLst/>
          </a:prstGeom>
          <a:solidFill>
            <a:srgbClr val="0B3367"/>
          </a:solidFill>
        </p:spPr>
        <p:txBody>
          <a:bodyPr wrap="square" rtlCol="0" anchor="t" anchorCtr="0">
            <a:noAutofit/>
          </a:bodyPr>
          <a:lstStyle/>
          <a:p>
            <a:pPr lvl="0" algn="ctr">
              <a:spcAft>
                <a:spcPts val="0"/>
              </a:spcAft>
            </a:pPr>
            <a:r>
              <a:rPr lang="it-IT" sz="2400" b="1" dirty="0">
                <a:solidFill>
                  <a:srgbClr val="0DEDB0"/>
                </a:solidFill>
                <a:latin typeface="Dosis" panose="02010503020202060003" pitchFamily="2" charset="77"/>
                <a:ea typeface="Times New Roman" panose="02020603050405020304" pitchFamily="18" charset="0"/>
                <a:cs typeface="AppleSystemUIFont"/>
              </a:rPr>
              <a:t>Bravissimo, hai fatto molte scelte corrette e infatti il tuo saldo lo dimostra!</a:t>
            </a:r>
          </a:p>
          <a:p>
            <a:pPr algn="ctr"/>
            <a:r>
              <a:rPr lang="it-IT" sz="2400" b="1" dirty="0">
                <a:solidFill>
                  <a:srgbClr val="0DEDB0"/>
                </a:solidFill>
                <a:latin typeface="Dosis" panose="02010503020202060003" pitchFamily="2" charset="77"/>
                <a:ea typeface="Times New Roman" panose="02020603050405020304" pitchFamily="18" charset="0"/>
                <a:cs typeface="AppleSystemUIFont"/>
              </a:rPr>
              <a:t>Se vuoi scoprire di più sul mondo della finanza personale visita il sito </a:t>
            </a:r>
            <a:r>
              <a:rPr lang="it-IT" sz="3200" b="1" dirty="0">
                <a:solidFill>
                  <a:srgbClr val="0DEDB0"/>
                </a:solidFill>
                <a:latin typeface="Dosis" panose="02010503020202060003" pitchFamily="2" charset="77"/>
              </a:rPr>
              <a:t>http://</a:t>
            </a:r>
            <a:r>
              <a:rPr lang="it-IT" sz="3200" b="1" dirty="0" err="1">
                <a:solidFill>
                  <a:srgbClr val="0DEDB0"/>
                </a:solidFill>
                <a:latin typeface="Dosis" panose="02010503020202060003" pitchFamily="2" charset="77"/>
              </a:rPr>
              <a:t>www.quellocheconta.gov.it</a:t>
            </a:r>
            <a:r>
              <a:rPr lang="it-IT" sz="3200" b="1" dirty="0">
                <a:solidFill>
                  <a:srgbClr val="0DEDB0"/>
                </a:solidFill>
                <a:latin typeface="Dosis" panose="02010503020202060003" pitchFamily="2" charset="77"/>
              </a:rPr>
              <a:t>/</a:t>
            </a:r>
            <a:r>
              <a:rPr lang="it-IT" sz="3200" b="1" dirty="0" err="1">
                <a:solidFill>
                  <a:srgbClr val="0DEDB0"/>
                </a:solidFill>
                <a:latin typeface="Dosis" panose="02010503020202060003" pitchFamily="2" charset="77"/>
              </a:rPr>
              <a:t>it</a:t>
            </a:r>
            <a:r>
              <a:rPr lang="it-IT" sz="3200" b="1" dirty="0">
                <a:solidFill>
                  <a:srgbClr val="0DEDB0"/>
                </a:solidFill>
                <a:latin typeface="Dosis" panose="02010503020202060003" pitchFamily="2" charset="77"/>
              </a:rPr>
              <a:t>/</a:t>
            </a:r>
            <a:endParaRPr lang="it-IT" sz="2800" b="1" dirty="0">
              <a:solidFill>
                <a:srgbClr val="0DEDB0"/>
              </a:solidFill>
              <a:latin typeface="Dosis" panose="02010503020202060003" pitchFamily="2" charset="77"/>
            </a:endParaRPr>
          </a:p>
          <a:p>
            <a:pPr lvl="0" algn="ctr">
              <a:spcAft>
                <a:spcPts val="0"/>
              </a:spcAft>
            </a:pPr>
            <a:r>
              <a:rPr lang="it-IT" sz="2400" b="1" dirty="0">
                <a:solidFill>
                  <a:srgbClr val="0DEDB0"/>
                </a:solidFill>
                <a:latin typeface="Dosis" panose="02010503020202060003" pitchFamily="2" charset="77"/>
                <a:ea typeface="Times New Roman" panose="02020603050405020304" pitchFamily="18" charset="0"/>
                <a:cs typeface="AppleSystemUIFont"/>
              </a:rPr>
              <a:t>Qui troverai degli approfondimenti e degli altri concetti interessanti.</a:t>
            </a:r>
          </a:p>
        </p:txBody>
      </p:sp>
      <p:sp>
        <p:nvSpPr>
          <p:cNvPr id="7" name="CasellaDiTesto 6">
            <a:extLst>
              <a:ext uri="{FF2B5EF4-FFF2-40B4-BE49-F238E27FC236}">
                <a16:creationId xmlns:a16="http://schemas.microsoft.com/office/drawing/2014/main" id="{4051E613-C4D8-B84B-9975-96F00C77A7C1}"/>
              </a:ext>
            </a:extLst>
          </p:cNvPr>
          <p:cNvSpPr txBox="1"/>
          <p:nvPr/>
        </p:nvSpPr>
        <p:spPr>
          <a:xfrm>
            <a:off x="674908" y="4848250"/>
            <a:ext cx="9013383" cy="622910"/>
          </a:xfrm>
          <a:prstGeom prst="rect">
            <a:avLst/>
          </a:prstGeom>
          <a:solidFill>
            <a:srgbClr val="0B3367"/>
          </a:solidFill>
        </p:spPr>
        <p:txBody>
          <a:bodyPr wrap="square" rtlCol="0" anchor="t" anchorCtr="0">
            <a:noAutofit/>
          </a:bodyPr>
          <a:lstStyle/>
          <a:p>
            <a:pPr>
              <a:spcAft>
                <a:spcPts val="0"/>
              </a:spcAft>
            </a:pPr>
            <a:r>
              <a:rPr lang="it-IT" sz="3200" b="1" dirty="0">
                <a:solidFill>
                  <a:srgbClr val="0DEDB0"/>
                </a:solidFill>
                <a:latin typeface="Dosis" panose="02010503020202060003" pitchFamily="2" charset="77"/>
                <a:ea typeface="Times New Roman" panose="02020603050405020304" pitchFamily="18" charset="0"/>
                <a:cs typeface="AppleSystemUIFont"/>
              </a:rPr>
              <a:t>Ma non abbiamo ancora finito qui, </a:t>
            </a:r>
            <a:r>
              <a:rPr lang="it-IT" sz="3200" b="1" dirty="0">
                <a:solidFill>
                  <a:srgbClr val="FF0000"/>
                </a:solidFill>
                <a:latin typeface="Dosis" panose="02010503020202060003" pitchFamily="2" charset="77"/>
                <a:ea typeface="Times New Roman" panose="02020603050405020304" pitchFamily="18" charset="0"/>
                <a:cs typeface="AppleSystemUIFont"/>
              </a:rPr>
              <a:t>proseguiamo!</a:t>
            </a:r>
            <a:endParaRPr lang="it-IT" sz="2800" b="1" dirty="0">
              <a:solidFill>
                <a:srgbClr val="FF0000"/>
              </a:solidFill>
              <a:latin typeface="Dosis" panose="02010503020202060003" pitchFamily="2" charset="77"/>
              <a:ea typeface="Times New Roman" panose="02020603050405020304" pitchFamily="18" charset="0"/>
            </a:endParaRPr>
          </a:p>
        </p:txBody>
      </p:sp>
      <p:sp>
        <p:nvSpPr>
          <p:cNvPr id="5" name="Titolo 4">
            <a:extLst>
              <a:ext uri="{FF2B5EF4-FFF2-40B4-BE49-F238E27FC236}">
                <a16:creationId xmlns:a16="http://schemas.microsoft.com/office/drawing/2014/main" id="{108613D6-E7EC-BC46-95C7-F465CF7AF8AE}"/>
              </a:ext>
            </a:extLst>
          </p:cNvPr>
          <p:cNvSpPr>
            <a:spLocks noGrp="1"/>
          </p:cNvSpPr>
          <p:nvPr>
            <p:ph type="title" idx="4294967295"/>
          </p:nvPr>
        </p:nvSpPr>
        <p:spPr>
          <a:xfrm>
            <a:off x="723901" y="-1788355"/>
            <a:ext cx="10515600" cy="1325563"/>
          </a:xfrm>
        </p:spPr>
        <p:txBody>
          <a:bodyPr/>
          <a:lstStyle/>
          <a:p>
            <a:r>
              <a:rPr lang="it-IT" sz="4400" kern="1200" dirty="0">
                <a:solidFill>
                  <a:srgbClr val="000000"/>
                </a:solidFill>
                <a:effectLst/>
                <a:latin typeface="Calibri Light" panose="020F0302020204030204" pitchFamily="34" charset="0"/>
                <a:ea typeface="+mj-ea"/>
                <a:cs typeface="+mj-cs"/>
              </a:rPr>
              <a:t>slide risultati 1B2B3B4B</a:t>
            </a:r>
            <a:endParaRPr lang="it-IT" dirty="0"/>
          </a:p>
        </p:txBody>
      </p:sp>
      <p:pic>
        <p:nvPicPr>
          <p:cNvPr id="9" name="Elemento grafico 8" descr="Riproduci">
            <a:hlinkClick r:id="rId4" action="ppaction://hlinksldjump"/>
            <a:extLst>
              <a:ext uri="{FF2B5EF4-FFF2-40B4-BE49-F238E27FC236}">
                <a16:creationId xmlns:a16="http://schemas.microsoft.com/office/drawing/2014/main" id="{03B996D2-4519-D243-AB2E-5778FBF1EA5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71839" y="5319054"/>
            <a:ext cx="1135324" cy="1135324"/>
          </a:xfrm>
          <a:prstGeom prst="rect">
            <a:avLst/>
          </a:prstGeom>
        </p:spPr>
      </p:pic>
      <p:pic>
        <p:nvPicPr>
          <p:cNvPr id="10" name="Immagine 9" descr="Immagine che contiene forbici, strumento&#10;&#10;Descrizione generata automaticamente">
            <a:extLst>
              <a:ext uri="{FF2B5EF4-FFF2-40B4-BE49-F238E27FC236}">
                <a16:creationId xmlns:a16="http://schemas.microsoft.com/office/drawing/2014/main" id="{E7725608-F19A-4AF3-BF36-2D850880A8E5}"/>
              </a:ext>
            </a:extLst>
          </p:cNvPr>
          <p:cNvPicPr>
            <a:picLocks noChangeAspect="1"/>
          </p:cNvPicPr>
          <p:nvPr/>
        </p:nvPicPr>
        <p:blipFill>
          <a:blip r:embed="rId7"/>
          <a:stretch>
            <a:fillRect/>
          </a:stretch>
        </p:blipFill>
        <p:spPr>
          <a:xfrm rot="20871364">
            <a:off x="7656786" y="-352039"/>
            <a:ext cx="5411749" cy="5411749"/>
          </a:xfrm>
          <a:prstGeom prst="rect">
            <a:avLst/>
          </a:prstGeom>
        </p:spPr>
      </p:pic>
    </p:spTree>
    <p:extLst>
      <p:ext uri="{BB962C8B-B14F-4D97-AF65-F5344CB8AC3E}">
        <p14:creationId xmlns:p14="http://schemas.microsoft.com/office/powerpoint/2010/main" val="131434871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113D958-1515-AB4E-9158-DE732429E97F}"/>
              </a:ext>
            </a:extLst>
          </p:cNvPr>
          <p:cNvSpPr txBox="1"/>
          <p:nvPr/>
        </p:nvSpPr>
        <p:spPr>
          <a:xfrm>
            <a:off x="979663" y="803861"/>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É ora di tirare le somme…</a:t>
            </a:r>
          </a:p>
        </p:txBody>
      </p:sp>
      <p:sp>
        <p:nvSpPr>
          <p:cNvPr id="3" name="CasellaDiTesto 2">
            <a:extLst>
              <a:ext uri="{FF2B5EF4-FFF2-40B4-BE49-F238E27FC236}">
                <a16:creationId xmlns:a16="http://schemas.microsoft.com/office/drawing/2014/main" id="{BE86E1CD-B8CA-C741-BEAA-D3D7427C2A20}"/>
              </a:ext>
            </a:extLst>
          </p:cNvPr>
          <p:cNvSpPr txBox="1"/>
          <p:nvPr/>
        </p:nvSpPr>
        <p:spPr>
          <a:xfrm>
            <a:off x="2000743" y="1577242"/>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Il tuo punteggio è di…</a:t>
            </a:r>
          </a:p>
        </p:txBody>
      </p:sp>
      <p:sp>
        <p:nvSpPr>
          <p:cNvPr id="4" name="CasellaDiTesto 3">
            <a:extLst>
              <a:ext uri="{FF2B5EF4-FFF2-40B4-BE49-F238E27FC236}">
                <a16:creationId xmlns:a16="http://schemas.microsoft.com/office/drawing/2014/main" id="{DFE162DD-4EBE-C14B-9D93-CDC8D4959AA0}"/>
              </a:ext>
            </a:extLst>
          </p:cNvPr>
          <p:cNvSpPr txBox="1"/>
          <p:nvPr/>
        </p:nvSpPr>
        <p:spPr>
          <a:xfrm>
            <a:off x="5829300" y="1289611"/>
            <a:ext cx="2344316" cy="1143000"/>
          </a:xfrm>
          <a:prstGeom prst="rect">
            <a:avLst/>
          </a:prstGeom>
          <a:solidFill>
            <a:srgbClr val="0B3367"/>
          </a:solidFill>
        </p:spPr>
        <p:txBody>
          <a:bodyPr wrap="square" rtlCol="0" anchor="t" anchorCtr="0">
            <a:noAutofit/>
          </a:bodyPr>
          <a:lstStyle/>
          <a:p>
            <a:pPr algn="ctr"/>
            <a:r>
              <a:rPr lang="it-IT" sz="6600" b="1" dirty="0">
                <a:solidFill>
                  <a:srgbClr val="0DEDB0"/>
                </a:solidFill>
                <a:latin typeface="Dosis" panose="02010503020202060003" pitchFamily="2" charset="77"/>
              </a:rPr>
              <a:t>301€</a:t>
            </a:r>
          </a:p>
        </p:txBody>
      </p:sp>
      <p:sp>
        <p:nvSpPr>
          <p:cNvPr id="6" name="CasellaDiTesto 5">
            <a:extLst>
              <a:ext uri="{FF2B5EF4-FFF2-40B4-BE49-F238E27FC236}">
                <a16:creationId xmlns:a16="http://schemas.microsoft.com/office/drawing/2014/main" id="{9609F096-C2C5-4D4C-BF1E-890AC9E2C77C}"/>
              </a:ext>
            </a:extLst>
          </p:cNvPr>
          <p:cNvSpPr txBox="1"/>
          <p:nvPr/>
        </p:nvSpPr>
        <p:spPr>
          <a:xfrm>
            <a:off x="723901" y="2603047"/>
            <a:ext cx="8842317" cy="2074767"/>
          </a:xfrm>
          <a:prstGeom prst="rect">
            <a:avLst/>
          </a:prstGeom>
          <a:solidFill>
            <a:srgbClr val="0B3367"/>
          </a:solidFill>
        </p:spPr>
        <p:txBody>
          <a:bodyPr wrap="square" rtlCol="0" anchor="t" anchorCtr="0">
            <a:noAutofit/>
          </a:bodyPr>
          <a:lstStyle/>
          <a:p>
            <a:pPr lvl="0" algn="ctr">
              <a:spcAft>
                <a:spcPts val="0"/>
              </a:spcAft>
            </a:pPr>
            <a:r>
              <a:rPr lang="it-IT" sz="2400" b="1" dirty="0">
                <a:solidFill>
                  <a:srgbClr val="0DEDB0"/>
                </a:solidFill>
                <a:latin typeface="Dosis" panose="02010503020202060003" pitchFamily="2" charset="77"/>
                <a:ea typeface="Times New Roman" panose="02020603050405020304" pitchFamily="18" charset="0"/>
                <a:cs typeface="AppleSystemUIFont"/>
              </a:rPr>
              <a:t>Bravissimo, hai fatto molte scelte corrette e infatti il tuo saldo lo dimostra!</a:t>
            </a:r>
          </a:p>
          <a:p>
            <a:pPr algn="ctr"/>
            <a:r>
              <a:rPr lang="it-IT" sz="2400" b="1" dirty="0">
                <a:solidFill>
                  <a:srgbClr val="0DEDB0"/>
                </a:solidFill>
                <a:latin typeface="Dosis" panose="02010503020202060003" pitchFamily="2" charset="77"/>
                <a:ea typeface="Times New Roman" panose="02020603050405020304" pitchFamily="18" charset="0"/>
                <a:cs typeface="AppleSystemUIFont"/>
              </a:rPr>
              <a:t>Se vuoi scoprire di più sul mondo della finanza personale visita il sito </a:t>
            </a:r>
            <a:r>
              <a:rPr lang="it-IT" sz="3200" b="1" dirty="0">
                <a:solidFill>
                  <a:srgbClr val="0DEDB0"/>
                </a:solidFill>
                <a:latin typeface="Dosis" panose="02010503020202060003" pitchFamily="2" charset="77"/>
              </a:rPr>
              <a:t>http://</a:t>
            </a:r>
            <a:r>
              <a:rPr lang="it-IT" sz="3200" b="1" dirty="0" err="1">
                <a:solidFill>
                  <a:srgbClr val="0DEDB0"/>
                </a:solidFill>
                <a:latin typeface="Dosis" panose="02010503020202060003" pitchFamily="2" charset="77"/>
              </a:rPr>
              <a:t>www.quellocheconta.gov.it</a:t>
            </a:r>
            <a:r>
              <a:rPr lang="it-IT" sz="3200" b="1" dirty="0">
                <a:solidFill>
                  <a:srgbClr val="0DEDB0"/>
                </a:solidFill>
                <a:latin typeface="Dosis" panose="02010503020202060003" pitchFamily="2" charset="77"/>
              </a:rPr>
              <a:t>/</a:t>
            </a:r>
            <a:r>
              <a:rPr lang="it-IT" sz="3200" b="1" dirty="0" err="1">
                <a:solidFill>
                  <a:srgbClr val="0DEDB0"/>
                </a:solidFill>
                <a:latin typeface="Dosis" panose="02010503020202060003" pitchFamily="2" charset="77"/>
              </a:rPr>
              <a:t>it</a:t>
            </a:r>
            <a:r>
              <a:rPr lang="it-IT" sz="3200" b="1" dirty="0">
                <a:solidFill>
                  <a:srgbClr val="0DEDB0"/>
                </a:solidFill>
                <a:latin typeface="Dosis" panose="02010503020202060003" pitchFamily="2" charset="77"/>
              </a:rPr>
              <a:t>/</a:t>
            </a:r>
            <a:endParaRPr lang="it-IT" sz="2800" b="1" dirty="0">
              <a:solidFill>
                <a:srgbClr val="0DEDB0"/>
              </a:solidFill>
              <a:latin typeface="Dosis" panose="02010503020202060003" pitchFamily="2" charset="77"/>
            </a:endParaRPr>
          </a:p>
          <a:p>
            <a:pPr lvl="0" algn="ctr">
              <a:spcAft>
                <a:spcPts val="0"/>
              </a:spcAft>
            </a:pPr>
            <a:r>
              <a:rPr lang="it-IT" sz="2400" b="1" dirty="0">
                <a:solidFill>
                  <a:srgbClr val="0DEDB0"/>
                </a:solidFill>
                <a:latin typeface="Dosis" panose="02010503020202060003" pitchFamily="2" charset="77"/>
                <a:ea typeface="Times New Roman" panose="02020603050405020304" pitchFamily="18" charset="0"/>
                <a:cs typeface="AppleSystemUIFont"/>
              </a:rPr>
              <a:t>Qui troverai degli approfondimenti e degli altri concetti interessanti.</a:t>
            </a:r>
          </a:p>
        </p:txBody>
      </p:sp>
      <p:sp>
        <p:nvSpPr>
          <p:cNvPr id="7" name="CasellaDiTesto 6">
            <a:extLst>
              <a:ext uri="{FF2B5EF4-FFF2-40B4-BE49-F238E27FC236}">
                <a16:creationId xmlns:a16="http://schemas.microsoft.com/office/drawing/2014/main" id="{4051E613-C4D8-B84B-9975-96F00C77A7C1}"/>
              </a:ext>
            </a:extLst>
          </p:cNvPr>
          <p:cNvSpPr txBox="1"/>
          <p:nvPr/>
        </p:nvSpPr>
        <p:spPr>
          <a:xfrm>
            <a:off x="723901" y="5210820"/>
            <a:ext cx="9013383" cy="622910"/>
          </a:xfrm>
          <a:prstGeom prst="rect">
            <a:avLst/>
          </a:prstGeom>
          <a:solidFill>
            <a:srgbClr val="0B3367"/>
          </a:solidFill>
        </p:spPr>
        <p:txBody>
          <a:bodyPr wrap="square" rtlCol="0" anchor="t" anchorCtr="0">
            <a:noAutofit/>
          </a:bodyPr>
          <a:lstStyle/>
          <a:p>
            <a:pPr>
              <a:spcAft>
                <a:spcPts val="0"/>
              </a:spcAft>
            </a:pPr>
            <a:r>
              <a:rPr lang="it-IT" sz="3200" b="1" dirty="0">
                <a:solidFill>
                  <a:srgbClr val="0DEDB0"/>
                </a:solidFill>
                <a:latin typeface="Dosis" panose="02010503020202060003" pitchFamily="2" charset="77"/>
                <a:ea typeface="Times New Roman" panose="02020603050405020304" pitchFamily="18" charset="0"/>
                <a:cs typeface="AppleSystemUIFont"/>
              </a:rPr>
              <a:t>Ma non abbiamo ancora finito qui, </a:t>
            </a:r>
            <a:r>
              <a:rPr lang="it-IT" sz="3200" b="1" dirty="0">
                <a:solidFill>
                  <a:srgbClr val="FF0000"/>
                </a:solidFill>
                <a:latin typeface="Dosis" panose="02010503020202060003" pitchFamily="2" charset="77"/>
                <a:ea typeface="Times New Roman" panose="02020603050405020304" pitchFamily="18" charset="0"/>
                <a:cs typeface="AppleSystemUIFont"/>
              </a:rPr>
              <a:t>proseguiamo!</a:t>
            </a:r>
            <a:endParaRPr lang="it-IT" sz="2800" b="1" dirty="0">
              <a:solidFill>
                <a:srgbClr val="FF0000"/>
              </a:solidFill>
              <a:latin typeface="Dosis" panose="02010503020202060003" pitchFamily="2" charset="77"/>
              <a:ea typeface="Times New Roman" panose="02020603050405020304" pitchFamily="18" charset="0"/>
            </a:endParaRPr>
          </a:p>
        </p:txBody>
      </p:sp>
      <p:sp>
        <p:nvSpPr>
          <p:cNvPr id="5" name="Titolo 4">
            <a:extLst>
              <a:ext uri="{FF2B5EF4-FFF2-40B4-BE49-F238E27FC236}">
                <a16:creationId xmlns:a16="http://schemas.microsoft.com/office/drawing/2014/main" id="{108613D6-E7EC-BC46-95C7-F465CF7AF8AE}"/>
              </a:ext>
            </a:extLst>
          </p:cNvPr>
          <p:cNvSpPr>
            <a:spLocks noGrp="1"/>
          </p:cNvSpPr>
          <p:nvPr>
            <p:ph type="title" idx="4294967295"/>
          </p:nvPr>
        </p:nvSpPr>
        <p:spPr>
          <a:xfrm>
            <a:off x="723901" y="-1788355"/>
            <a:ext cx="10515600" cy="1325563"/>
          </a:xfrm>
        </p:spPr>
        <p:txBody>
          <a:bodyPr/>
          <a:lstStyle/>
          <a:p>
            <a:r>
              <a:rPr lang="it-IT" sz="4400" kern="1200" dirty="0">
                <a:solidFill>
                  <a:srgbClr val="000000"/>
                </a:solidFill>
                <a:effectLst/>
                <a:latin typeface="Calibri Light" panose="020F0302020204030204" pitchFamily="34" charset="0"/>
                <a:ea typeface="+mj-ea"/>
                <a:cs typeface="+mj-cs"/>
              </a:rPr>
              <a:t>slide risultati 1B2C3B4B</a:t>
            </a:r>
            <a:endParaRPr lang="it-IT" dirty="0"/>
          </a:p>
        </p:txBody>
      </p:sp>
      <p:pic>
        <p:nvPicPr>
          <p:cNvPr id="9" name="Elemento grafico 8" descr="Riproduci">
            <a:hlinkClick r:id="rId4" action="ppaction://hlinksldjump"/>
            <a:extLst>
              <a:ext uri="{FF2B5EF4-FFF2-40B4-BE49-F238E27FC236}">
                <a16:creationId xmlns:a16="http://schemas.microsoft.com/office/drawing/2014/main" id="{03B996D2-4519-D243-AB2E-5778FBF1EA5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71839" y="5319054"/>
            <a:ext cx="1135324" cy="1135324"/>
          </a:xfrm>
          <a:prstGeom prst="rect">
            <a:avLst/>
          </a:prstGeom>
        </p:spPr>
      </p:pic>
      <p:pic>
        <p:nvPicPr>
          <p:cNvPr id="10" name="Immagine 9" descr="Immagine che contiene forbici, strumento&#10;&#10;Descrizione generata automaticamente">
            <a:extLst>
              <a:ext uri="{FF2B5EF4-FFF2-40B4-BE49-F238E27FC236}">
                <a16:creationId xmlns:a16="http://schemas.microsoft.com/office/drawing/2014/main" id="{7370F90F-E20A-41D0-ACC4-776420AAD7E2}"/>
              </a:ext>
            </a:extLst>
          </p:cNvPr>
          <p:cNvPicPr>
            <a:picLocks noChangeAspect="1"/>
          </p:cNvPicPr>
          <p:nvPr/>
        </p:nvPicPr>
        <p:blipFill>
          <a:blip r:embed="rId7"/>
          <a:stretch>
            <a:fillRect/>
          </a:stretch>
        </p:blipFill>
        <p:spPr>
          <a:xfrm rot="20871364">
            <a:off x="7656786" y="-352039"/>
            <a:ext cx="5411749" cy="5411749"/>
          </a:xfrm>
          <a:prstGeom prst="rect">
            <a:avLst/>
          </a:prstGeom>
        </p:spPr>
      </p:pic>
    </p:spTree>
    <p:extLst>
      <p:ext uri="{BB962C8B-B14F-4D97-AF65-F5344CB8AC3E}">
        <p14:creationId xmlns:p14="http://schemas.microsoft.com/office/powerpoint/2010/main" val="92556689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hlinkClick r:id="rId4" action="ppaction://hlinksldjump"/>
            <a:extLst>
              <a:ext uri="{FF2B5EF4-FFF2-40B4-BE49-F238E27FC236}">
                <a16:creationId xmlns:a16="http://schemas.microsoft.com/office/drawing/2014/main" id="{80F6856A-97F3-BF48-B2D9-29EFECC64B19}"/>
              </a:ext>
            </a:extLst>
          </p:cNvPr>
          <p:cNvSpPr txBox="1"/>
          <p:nvPr/>
        </p:nvSpPr>
        <p:spPr>
          <a:xfrm>
            <a:off x="908865" y="473463"/>
            <a:ext cx="5443168" cy="1024954"/>
          </a:xfrm>
          <a:prstGeom prst="rect">
            <a:avLst/>
          </a:prstGeom>
          <a:solidFill>
            <a:srgbClr val="0B3367"/>
          </a:solidFill>
        </p:spPr>
        <p:txBody>
          <a:bodyPr wrap="square" rtlCol="0" anchor="t" anchorCtr="0">
            <a:noAutofit/>
          </a:bodyPr>
          <a:lstStyle/>
          <a:p>
            <a:pPr algn="ctr"/>
            <a:r>
              <a:rPr lang="it-IT" sz="3200" b="1" dirty="0">
                <a:solidFill>
                  <a:srgbClr val="0DEDB0"/>
                </a:solidFill>
                <a:latin typeface="Dosis" panose="02010503020202060003" pitchFamily="2" charset="77"/>
              </a:rPr>
              <a:t>Livello 5</a:t>
            </a:r>
            <a:r>
              <a:rPr lang="it-IT" sz="2400" b="1" dirty="0">
                <a:solidFill>
                  <a:srgbClr val="0DEDB0"/>
                </a:solidFill>
                <a:latin typeface="Dosis" panose="02010503020202060003" pitchFamily="2" charset="77"/>
              </a:rPr>
              <a:t>: </a:t>
            </a:r>
            <a:r>
              <a:rPr lang="it-IT" sz="3200" b="1" dirty="0">
                <a:solidFill>
                  <a:srgbClr val="0DEDB0"/>
                </a:solidFill>
                <a:latin typeface="Dosis" panose="02010503020202060003" pitchFamily="2" charset="77"/>
              </a:rPr>
              <a:t>primo</a:t>
            </a:r>
            <a:r>
              <a:rPr lang="it-IT" sz="2400" b="1" dirty="0">
                <a:solidFill>
                  <a:srgbClr val="0DEDB0"/>
                </a:solidFill>
                <a:latin typeface="Dosis" panose="02010503020202060003" pitchFamily="2" charset="77"/>
              </a:rPr>
              <a:t> approccio al mondo del </a:t>
            </a:r>
            <a:r>
              <a:rPr lang="it-IT" sz="3200" b="1" dirty="0">
                <a:solidFill>
                  <a:srgbClr val="0DEDB0"/>
                </a:solidFill>
                <a:latin typeface="Dosis" panose="02010503020202060003" pitchFamily="2" charset="77"/>
              </a:rPr>
              <a:t>lavoro</a:t>
            </a:r>
            <a:endParaRPr lang="it-IT" sz="2400" b="1" dirty="0">
              <a:solidFill>
                <a:srgbClr val="0DEDB0"/>
              </a:solidFill>
              <a:latin typeface="Dosis" panose="02010503020202060003" pitchFamily="2" charset="77"/>
            </a:endParaRPr>
          </a:p>
        </p:txBody>
      </p:sp>
      <p:sp>
        <p:nvSpPr>
          <p:cNvPr id="3" name="Titolo 2">
            <a:extLst>
              <a:ext uri="{FF2B5EF4-FFF2-40B4-BE49-F238E27FC236}">
                <a16:creationId xmlns:a16="http://schemas.microsoft.com/office/drawing/2014/main" id="{D892B845-5838-9349-A22E-B78342889AD4}"/>
              </a:ext>
            </a:extLst>
          </p:cNvPr>
          <p:cNvSpPr>
            <a:spLocks noGrp="1"/>
          </p:cNvSpPr>
          <p:nvPr>
            <p:ph type="title" idx="4294967295"/>
          </p:nvPr>
        </p:nvSpPr>
        <p:spPr>
          <a:xfrm>
            <a:off x="1323392" y="-1780916"/>
            <a:ext cx="10515600" cy="1325563"/>
          </a:xfrm>
        </p:spPr>
        <p:txBody>
          <a:bodyPr/>
          <a:lstStyle/>
          <a:p>
            <a:r>
              <a:rPr lang="it-IT" sz="2400" b="1" kern="1200" dirty="0">
                <a:solidFill>
                  <a:srgbClr val="0DEDB0"/>
                </a:solidFill>
                <a:effectLst/>
                <a:latin typeface="Dosis" panose="02010503020202060003" pitchFamily="2" charset="77"/>
                <a:ea typeface="+mn-ea"/>
                <a:cs typeface="+mn-cs"/>
              </a:rPr>
              <a:t>Livello 5</a:t>
            </a:r>
            <a:r>
              <a:rPr lang="it-IT" dirty="0"/>
              <a:t> </a:t>
            </a:r>
          </a:p>
        </p:txBody>
      </p:sp>
      <p:sp>
        <p:nvSpPr>
          <p:cNvPr id="4" name="CasellaDiTesto 3">
            <a:extLst>
              <a:ext uri="{FF2B5EF4-FFF2-40B4-BE49-F238E27FC236}">
                <a16:creationId xmlns:a16="http://schemas.microsoft.com/office/drawing/2014/main" id="{DC3225D8-9FB9-7444-839C-33E377570133}"/>
              </a:ext>
            </a:extLst>
          </p:cNvPr>
          <p:cNvSpPr txBox="1"/>
          <p:nvPr/>
        </p:nvSpPr>
        <p:spPr>
          <a:xfrm>
            <a:off x="3157728" y="694944"/>
            <a:ext cx="184731" cy="369332"/>
          </a:xfrm>
          <a:prstGeom prst="rect">
            <a:avLst/>
          </a:prstGeom>
          <a:noFill/>
        </p:spPr>
        <p:txBody>
          <a:bodyPr wrap="none" rtlCol="0">
            <a:spAutoFit/>
          </a:bodyPr>
          <a:lstStyle/>
          <a:p>
            <a:endParaRPr lang="it-IT" dirty="0"/>
          </a:p>
        </p:txBody>
      </p:sp>
      <p:sp>
        <p:nvSpPr>
          <p:cNvPr id="5" name="CasellaDiTesto 4">
            <a:extLst>
              <a:ext uri="{FF2B5EF4-FFF2-40B4-BE49-F238E27FC236}">
                <a16:creationId xmlns:a16="http://schemas.microsoft.com/office/drawing/2014/main" id="{25429555-ACAD-8347-9676-30056008A3D0}"/>
              </a:ext>
            </a:extLst>
          </p:cNvPr>
          <p:cNvSpPr txBox="1"/>
          <p:nvPr/>
        </p:nvSpPr>
        <p:spPr>
          <a:xfrm>
            <a:off x="652832" y="1665106"/>
            <a:ext cx="6528256" cy="1918537"/>
          </a:xfrm>
          <a:prstGeom prst="rect">
            <a:avLst/>
          </a:prstGeom>
          <a:solidFill>
            <a:srgbClr val="0B3367"/>
          </a:solidFill>
        </p:spPr>
        <p:txBody>
          <a:bodyPr wrap="square" rtlCol="0" anchor="t" anchorCtr="0">
            <a:noAutofit/>
          </a:bodyPr>
          <a:lstStyle/>
          <a:p>
            <a:pPr algn="ctr"/>
            <a:r>
              <a:rPr lang="it-IT" b="1" dirty="0">
                <a:solidFill>
                  <a:srgbClr val="0DEDB0"/>
                </a:solidFill>
                <a:latin typeface="Dosis" panose="02010503020202060003" pitchFamily="2" charset="77"/>
              </a:rPr>
              <a:t>Arrivata la fine della scuola decidi di prendere un periodo sabbatico. </a:t>
            </a:r>
          </a:p>
          <a:p>
            <a:pPr algn="ctr"/>
            <a:r>
              <a:rPr lang="it-IT" b="1" dirty="0">
                <a:solidFill>
                  <a:srgbClr val="0DEDB0"/>
                </a:solidFill>
                <a:latin typeface="Dosis" panose="02010503020202060003" pitchFamily="2" charset="77"/>
              </a:rPr>
              <a:t>Hai tante idee che ti frullano per la testa e non sai scegliere.</a:t>
            </a:r>
          </a:p>
          <a:p>
            <a:pPr algn="ctr"/>
            <a:r>
              <a:rPr lang="it-IT" b="1" dirty="0">
                <a:solidFill>
                  <a:srgbClr val="0DEDB0"/>
                </a:solidFill>
                <a:latin typeface="Dosis" panose="02010503020202060003" pitchFamily="2" charset="77"/>
              </a:rPr>
              <a:t>In questo periodo invii un curriculum per una nota azienda che opera nel settore alimentare e vieni assunto! </a:t>
            </a:r>
          </a:p>
          <a:p>
            <a:pPr algn="ctr"/>
            <a:r>
              <a:rPr lang="it-IT" b="1" dirty="0" err="1">
                <a:solidFill>
                  <a:srgbClr val="0DEDB0"/>
                </a:solidFill>
                <a:latin typeface="Dosis" panose="02010503020202060003" pitchFamily="2" charset="77"/>
              </a:rPr>
              <a:t>É</a:t>
            </a:r>
            <a:r>
              <a:rPr lang="it-IT" b="1" dirty="0">
                <a:solidFill>
                  <a:srgbClr val="0DEDB0"/>
                </a:solidFill>
                <a:latin typeface="Dosis" panose="02010503020202060003" pitchFamily="2" charset="77"/>
              </a:rPr>
              <a:t> un’ottima opportunità, ma attento! Devi valutare ogni singola riga del contratto!</a:t>
            </a:r>
          </a:p>
        </p:txBody>
      </p:sp>
      <p:sp>
        <p:nvSpPr>
          <p:cNvPr id="6" name="CasellaDiTesto 5">
            <a:extLst>
              <a:ext uri="{FF2B5EF4-FFF2-40B4-BE49-F238E27FC236}">
                <a16:creationId xmlns:a16="http://schemas.microsoft.com/office/drawing/2014/main" id="{AE77D2C9-958E-4A4B-8988-98B8FEFAF52D}"/>
              </a:ext>
            </a:extLst>
          </p:cNvPr>
          <p:cNvSpPr txBox="1"/>
          <p:nvPr/>
        </p:nvSpPr>
        <p:spPr>
          <a:xfrm>
            <a:off x="1186793" y="3842452"/>
            <a:ext cx="5394399" cy="904471"/>
          </a:xfrm>
          <a:prstGeom prst="rect">
            <a:avLst/>
          </a:prstGeom>
          <a:solidFill>
            <a:srgbClr val="0B3367"/>
          </a:solidFill>
        </p:spPr>
        <p:txBody>
          <a:bodyPr wrap="square" rtlCol="0" anchor="t" anchorCtr="0">
            <a:noAutofit/>
          </a:bodyPr>
          <a:lstStyle/>
          <a:p>
            <a:pPr algn="ctr"/>
            <a:r>
              <a:rPr lang="it-IT" b="1" dirty="0">
                <a:solidFill>
                  <a:srgbClr val="0DEDB0"/>
                </a:solidFill>
                <a:latin typeface="Dosis" panose="02010503020202060003" pitchFamily="2" charset="77"/>
              </a:rPr>
              <a:t>Ogni mese riceverai una busta paga di 1500 euro in cui saranno indicati compensi, ritenute fiscali e contributi previdenziali versati.</a:t>
            </a:r>
          </a:p>
        </p:txBody>
      </p:sp>
      <p:sp>
        <p:nvSpPr>
          <p:cNvPr id="7" name="CasellaDiTesto 6">
            <a:extLst>
              <a:ext uri="{FF2B5EF4-FFF2-40B4-BE49-F238E27FC236}">
                <a16:creationId xmlns:a16="http://schemas.microsoft.com/office/drawing/2014/main" id="{6409FB37-FEC2-9F45-933E-E4EBBFD7397F}"/>
              </a:ext>
            </a:extLst>
          </p:cNvPr>
          <p:cNvSpPr txBox="1"/>
          <p:nvPr/>
        </p:nvSpPr>
        <p:spPr>
          <a:xfrm>
            <a:off x="2889504" y="5024936"/>
            <a:ext cx="7083552" cy="1138120"/>
          </a:xfrm>
          <a:prstGeom prst="rect">
            <a:avLst/>
          </a:prstGeom>
          <a:solidFill>
            <a:srgbClr val="0B3367"/>
          </a:solidFill>
        </p:spPr>
        <p:txBody>
          <a:bodyPr wrap="square" rtlCol="0" anchor="t" anchorCtr="0">
            <a:noAutofit/>
          </a:bodyPr>
          <a:lstStyle/>
          <a:p>
            <a:pPr algn="ctr"/>
            <a:r>
              <a:rPr lang="it-IT" sz="3200" b="1" dirty="0">
                <a:solidFill>
                  <a:srgbClr val="0DEDB0"/>
                </a:solidFill>
                <a:latin typeface="Dosis" panose="02010503020202060003" pitchFamily="2" charset="77"/>
              </a:rPr>
              <a:t>Sapevi che </a:t>
            </a:r>
            <a:r>
              <a:rPr lang="it-IT" sz="3600" b="1" dirty="0">
                <a:solidFill>
                  <a:srgbClr val="0DEDB0"/>
                </a:solidFill>
                <a:latin typeface="Dosis" panose="02010503020202060003" pitchFamily="2" charset="77"/>
              </a:rPr>
              <a:t>entro sei mesi </a:t>
            </a:r>
            <a:r>
              <a:rPr lang="it-IT" sz="3200" b="1" dirty="0">
                <a:solidFill>
                  <a:srgbClr val="0DEDB0"/>
                </a:solidFill>
                <a:latin typeface="Dosis" panose="02010503020202060003" pitchFamily="2" charset="77"/>
              </a:rPr>
              <a:t>devi scegliere dove allocare il TFR?</a:t>
            </a:r>
          </a:p>
        </p:txBody>
      </p:sp>
      <p:pic>
        <p:nvPicPr>
          <p:cNvPr id="8" name="Elemento grafico 7" descr="Riproduci">
            <a:hlinkClick r:id="rId5" action="ppaction://hlinksldjump"/>
            <a:extLst>
              <a:ext uri="{FF2B5EF4-FFF2-40B4-BE49-F238E27FC236}">
                <a16:creationId xmlns:a16="http://schemas.microsoft.com/office/drawing/2014/main" id="{56A420BD-E16F-FD42-AB40-EB988241851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671839" y="5319054"/>
            <a:ext cx="1135324" cy="1135324"/>
          </a:xfrm>
          <a:prstGeom prst="rect">
            <a:avLst/>
          </a:prstGeom>
        </p:spPr>
      </p:pic>
      <p:pic>
        <p:nvPicPr>
          <p:cNvPr id="10" name="Immagine 9">
            <a:extLst>
              <a:ext uri="{FF2B5EF4-FFF2-40B4-BE49-F238E27FC236}">
                <a16:creationId xmlns:a16="http://schemas.microsoft.com/office/drawing/2014/main" id="{B89D2428-DEBF-4936-A8DD-5EC0308BDC1D}"/>
              </a:ext>
            </a:extLst>
          </p:cNvPr>
          <p:cNvPicPr>
            <a:picLocks noChangeAspect="1"/>
          </p:cNvPicPr>
          <p:nvPr/>
        </p:nvPicPr>
        <p:blipFill>
          <a:blip r:embed="rId8"/>
          <a:stretch>
            <a:fillRect/>
          </a:stretch>
        </p:blipFill>
        <p:spPr>
          <a:xfrm>
            <a:off x="6870801" y="-2283022"/>
            <a:ext cx="7602076" cy="7602076"/>
          </a:xfrm>
          <a:prstGeom prst="rect">
            <a:avLst/>
          </a:prstGeom>
        </p:spPr>
      </p:pic>
    </p:spTree>
    <p:extLst>
      <p:ext uri="{BB962C8B-B14F-4D97-AF65-F5344CB8AC3E}">
        <p14:creationId xmlns:p14="http://schemas.microsoft.com/office/powerpoint/2010/main" val="8653602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D892B845-5838-9349-A22E-B78342889AD4}"/>
              </a:ext>
            </a:extLst>
          </p:cNvPr>
          <p:cNvSpPr>
            <a:spLocks noGrp="1"/>
          </p:cNvSpPr>
          <p:nvPr>
            <p:ph type="title" idx="4294967295"/>
          </p:nvPr>
        </p:nvSpPr>
        <p:spPr>
          <a:xfrm>
            <a:off x="1323392" y="-1780916"/>
            <a:ext cx="10515600" cy="1325563"/>
          </a:xfrm>
        </p:spPr>
        <p:txBody>
          <a:bodyPr/>
          <a:lstStyle/>
          <a:p>
            <a:r>
              <a:rPr lang="it-IT" sz="2400" b="1" kern="1200" dirty="0">
                <a:solidFill>
                  <a:srgbClr val="0DEDB0"/>
                </a:solidFill>
                <a:effectLst/>
                <a:latin typeface="Dosis" panose="02010503020202060003" pitchFamily="2" charset="77"/>
                <a:ea typeface="+mn-ea"/>
                <a:cs typeface="+mn-cs"/>
              </a:rPr>
              <a:t>Livello 5</a:t>
            </a:r>
            <a:r>
              <a:rPr lang="it-IT" dirty="0"/>
              <a:t>  opzioni</a:t>
            </a:r>
          </a:p>
        </p:txBody>
      </p:sp>
      <p:sp>
        <p:nvSpPr>
          <p:cNvPr id="4" name="CasellaDiTesto 3">
            <a:extLst>
              <a:ext uri="{FF2B5EF4-FFF2-40B4-BE49-F238E27FC236}">
                <a16:creationId xmlns:a16="http://schemas.microsoft.com/office/drawing/2014/main" id="{DC3225D8-9FB9-7444-839C-33E377570133}"/>
              </a:ext>
            </a:extLst>
          </p:cNvPr>
          <p:cNvSpPr txBox="1"/>
          <p:nvPr/>
        </p:nvSpPr>
        <p:spPr>
          <a:xfrm>
            <a:off x="3157728" y="694944"/>
            <a:ext cx="184731" cy="369332"/>
          </a:xfrm>
          <a:prstGeom prst="rect">
            <a:avLst/>
          </a:prstGeom>
          <a:noFill/>
        </p:spPr>
        <p:txBody>
          <a:bodyPr wrap="none" rtlCol="0">
            <a:spAutoFit/>
          </a:bodyPr>
          <a:lstStyle/>
          <a:p>
            <a:endParaRPr lang="it-IT" dirty="0"/>
          </a:p>
        </p:txBody>
      </p:sp>
      <p:sp>
        <p:nvSpPr>
          <p:cNvPr id="7" name="CasellaDiTesto 6">
            <a:extLst>
              <a:ext uri="{FF2B5EF4-FFF2-40B4-BE49-F238E27FC236}">
                <a16:creationId xmlns:a16="http://schemas.microsoft.com/office/drawing/2014/main" id="{6409FB37-FEC2-9F45-933E-E4EBBFD7397F}"/>
              </a:ext>
            </a:extLst>
          </p:cNvPr>
          <p:cNvSpPr txBox="1"/>
          <p:nvPr/>
        </p:nvSpPr>
        <p:spPr>
          <a:xfrm>
            <a:off x="2554224" y="694944"/>
            <a:ext cx="7083552" cy="1138120"/>
          </a:xfrm>
          <a:prstGeom prst="rect">
            <a:avLst/>
          </a:prstGeom>
          <a:solidFill>
            <a:srgbClr val="0B3367"/>
          </a:solidFill>
        </p:spPr>
        <p:txBody>
          <a:bodyPr wrap="square" rtlCol="0" anchor="t" anchorCtr="0">
            <a:noAutofit/>
          </a:bodyPr>
          <a:lstStyle/>
          <a:p>
            <a:pPr algn="ctr"/>
            <a:r>
              <a:rPr lang="it-IT" sz="3200" b="1" dirty="0">
                <a:solidFill>
                  <a:srgbClr val="0DEDB0"/>
                </a:solidFill>
                <a:latin typeface="Dosis" panose="02010503020202060003" pitchFamily="2" charset="77"/>
              </a:rPr>
              <a:t>Sapevi che </a:t>
            </a:r>
            <a:r>
              <a:rPr lang="it-IT" sz="3600" b="1" dirty="0">
                <a:solidFill>
                  <a:srgbClr val="0DEDB0"/>
                </a:solidFill>
                <a:latin typeface="Dosis" panose="02010503020202060003" pitchFamily="2" charset="77"/>
              </a:rPr>
              <a:t>entro sei mesi </a:t>
            </a:r>
            <a:r>
              <a:rPr lang="it-IT" sz="3200" b="1" dirty="0">
                <a:solidFill>
                  <a:srgbClr val="0DEDB0"/>
                </a:solidFill>
                <a:latin typeface="Dosis" panose="02010503020202060003" pitchFamily="2" charset="77"/>
              </a:rPr>
              <a:t>devi scegliere dove allocare il TFR?</a:t>
            </a:r>
          </a:p>
        </p:txBody>
      </p:sp>
      <p:sp>
        <p:nvSpPr>
          <p:cNvPr id="8" name="CasellaDiTesto 7">
            <a:hlinkClick r:id="rId4" action="ppaction://hlinksldjump"/>
            <a:extLst>
              <a:ext uri="{FF2B5EF4-FFF2-40B4-BE49-F238E27FC236}">
                <a16:creationId xmlns:a16="http://schemas.microsoft.com/office/drawing/2014/main" id="{75AB6112-3457-5C48-8B23-602435AD9A4F}"/>
              </a:ext>
            </a:extLst>
          </p:cNvPr>
          <p:cNvSpPr txBox="1"/>
          <p:nvPr/>
        </p:nvSpPr>
        <p:spPr>
          <a:xfrm>
            <a:off x="2920544" y="2405327"/>
            <a:ext cx="1917829" cy="750841"/>
          </a:xfrm>
          <a:prstGeom prst="rect">
            <a:avLst/>
          </a:prstGeom>
          <a:solidFill>
            <a:srgbClr val="0B3367"/>
          </a:solidFill>
        </p:spPr>
        <p:txBody>
          <a:bodyPr wrap="square" rtlCol="0" anchor="t" anchorCtr="0">
            <a:noAutofit/>
          </a:bodyPr>
          <a:lstStyle/>
          <a:p>
            <a:pPr algn="ctr"/>
            <a:r>
              <a:rPr lang="it-IT" sz="3200" b="1" dirty="0">
                <a:solidFill>
                  <a:srgbClr val="0DEDB0"/>
                </a:solidFill>
                <a:latin typeface="Dosis" panose="02010503020202060003" pitchFamily="2" charset="77"/>
              </a:rPr>
              <a:t>A) Certo!</a:t>
            </a:r>
          </a:p>
        </p:txBody>
      </p:sp>
      <p:sp>
        <p:nvSpPr>
          <p:cNvPr id="9" name="CasellaDiTesto 8">
            <a:hlinkClick r:id="rId5" action="ppaction://hlinksldjump"/>
            <a:extLst>
              <a:ext uri="{FF2B5EF4-FFF2-40B4-BE49-F238E27FC236}">
                <a16:creationId xmlns:a16="http://schemas.microsoft.com/office/drawing/2014/main" id="{3066BB41-C5A4-7D49-A336-B3EE9D4EFE95}"/>
              </a:ext>
            </a:extLst>
          </p:cNvPr>
          <p:cNvSpPr txBox="1"/>
          <p:nvPr/>
        </p:nvSpPr>
        <p:spPr>
          <a:xfrm>
            <a:off x="3368694" y="3701833"/>
            <a:ext cx="2297632" cy="768788"/>
          </a:xfrm>
          <a:prstGeom prst="rect">
            <a:avLst/>
          </a:prstGeom>
          <a:solidFill>
            <a:srgbClr val="0B3367"/>
          </a:solidFill>
        </p:spPr>
        <p:txBody>
          <a:bodyPr wrap="square" rtlCol="0" anchor="t" anchorCtr="0">
            <a:noAutofit/>
          </a:bodyPr>
          <a:lstStyle/>
          <a:p>
            <a:pPr algn="ctr"/>
            <a:r>
              <a:rPr lang="it-IT" sz="3200" b="1" dirty="0">
                <a:solidFill>
                  <a:srgbClr val="0DEDB0"/>
                </a:solidFill>
                <a:latin typeface="Dosis" panose="02010503020202060003" pitchFamily="2" charset="77"/>
              </a:rPr>
              <a:t>B) Ehm…No!</a:t>
            </a:r>
          </a:p>
        </p:txBody>
      </p:sp>
      <p:pic>
        <p:nvPicPr>
          <p:cNvPr id="5" name="Immagine 4">
            <a:extLst>
              <a:ext uri="{FF2B5EF4-FFF2-40B4-BE49-F238E27FC236}">
                <a16:creationId xmlns:a16="http://schemas.microsoft.com/office/drawing/2014/main" id="{65508C42-EA4C-463D-85AD-6A1D4C159405}"/>
              </a:ext>
            </a:extLst>
          </p:cNvPr>
          <p:cNvPicPr>
            <a:picLocks noChangeAspect="1"/>
          </p:cNvPicPr>
          <p:nvPr/>
        </p:nvPicPr>
        <p:blipFill>
          <a:blip r:embed="rId6"/>
          <a:stretch>
            <a:fillRect/>
          </a:stretch>
        </p:blipFill>
        <p:spPr>
          <a:xfrm>
            <a:off x="5847276" y="1338146"/>
            <a:ext cx="6848359" cy="6848359"/>
          </a:xfrm>
          <a:prstGeom prst="rect">
            <a:avLst/>
          </a:prstGeom>
        </p:spPr>
      </p:pic>
    </p:spTree>
    <p:extLst>
      <p:ext uri="{BB962C8B-B14F-4D97-AF65-F5344CB8AC3E}">
        <p14:creationId xmlns:p14="http://schemas.microsoft.com/office/powerpoint/2010/main" val="239976573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D892B845-5838-9349-A22E-B78342889AD4}"/>
              </a:ext>
            </a:extLst>
          </p:cNvPr>
          <p:cNvSpPr>
            <a:spLocks noGrp="1"/>
          </p:cNvSpPr>
          <p:nvPr>
            <p:ph type="title" idx="4294967295"/>
          </p:nvPr>
        </p:nvSpPr>
        <p:spPr>
          <a:xfrm>
            <a:off x="1323392" y="-1780916"/>
            <a:ext cx="10515600" cy="1325563"/>
          </a:xfrm>
        </p:spPr>
        <p:txBody>
          <a:bodyPr/>
          <a:lstStyle/>
          <a:p>
            <a:r>
              <a:rPr lang="it-IT" sz="2400" b="1" kern="1200" dirty="0">
                <a:solidFill>
                  <a:srgbClr val="0DEDB0"/>
                </a:solidFill>
                <a:effectLst/>
                <a:latin typeface="Dosis" panose="02010503020202060003" pitchFamily="2" charset="77"/>
                <a:ea typeface="+mn-ea"/>
                <a:cs typeface="+mn-cs"/>
              </a:rPr>
              <a:t>Livello 5</a:t>
            </a:r>
            <a:r>
              <a:rPr lang="it-IT" dirty="0"/>
              <a:t> opzione A</a:t>
            </a:r>
          </a:p>
        </p:txBody>
      </p:sp>
      <p:sp>
        <p:nvSpPr>
          <p:cNvPr id="4" name="CasellaDiTesto 3">
            <a:extLst>
              <a:ext uri="{FF2B5EF4-FFF2-40B4-BE49-F238E27FC236}">
                <a16:creationId xmlns:a16="http://schemas.microsoft.com/office/drawing/2014/main" id="{DC3225D8-9FB9-7444-839C-33E377570133}"/>
              </a:ext>
            </a:extLst>
          </p:cNvPr>
          <p:cNvSpPr txBox="1"/>
          <p:nvPr/>
        </p:nvSpPr>
        <p:spPr>
          <a:xfrm>
            <a:off x="3157728" y="694944"/>
            <a:ext cx="184731" cy="369332"/>
          </a:xfrm>
          <a:prstGeom prst="rect">
            <a:avLst/>
          </a:prstGeom>
          <a:noFill/>
        </p:spPr>
        <p:txBody>
          <a:bodyPr wrap="none" rtlCol="0">
            <a:spAutoFit/>
          </a:bodyPr>
          <a:lstStyle/>
          <a:p>
            <a:endParaRPr lang="it-IT" dirty="0"/>
          </a:p>
        </p:txBody>
      </p:sp>
      <p:sp>
        <p:nvSpPr>
          <p:cNvPr id="8" name="CasellaDiTesto 7">
            <a:extLst>
              <a:ext uri="{FF2B5EF4-FFF2-40B4-BE49-F238E27FC236}">
                <a16:creationId xmlns:a16="http://schemas.microsoft.com/office/drawing/2014/main" id="{75AB6112-3457-5C48-8B23-602435AD9A4F}"/>
              </a:ext>
            </a:extLst>
          </p:cNvPr>
          <p:cNvSpPr txBox="1"/>
          <p:nvPr/>
        </p:nvSpPr>
        <p:spPr>
          <a:xfrm>
            <a:off x="799136" y="628588"/>
            <a:ext cx="6217920" cy="871376"/>
          </a:xfrm>
          <a:prstGeom prst="rect">
            <a:avLst/>
          </a:prstGeom>
          <a:solidFill>
            <a:srgbClr val="0B3367"/>
          </a:solidFill>
        </p:spPr>
        <p:txBody>
          <a:bodyPr wrap="square" rtlCol="0" anchor="t" anchorCtr="0">
            <a:noAutofit/>
          </a:bodyPr>
          <a:lstStyle/>
          <a:p>
            <a:pPr algn="ctr"/>
            <a:r>
              <a:rPr lang="it-IT" sz="3200" b="1" dirty="0">
                <a:solidFill>
                  <a:srgbClr val="0DEDB0"/>
                </a:solidFill>
                <a:latin typeface="Dosis" panose="02010503020202060003" pitchFamily="2" charset="77"/>
              </a:rPr>
              <a:t>A) Certo che conosco queste cose!</a:t>
            </a:r>
          </a:p>
        </p:txBody>
      </p:sp>
      <p:sp>
        <p:nvSpPr>
          <p:cNvPr id="9" name="CasellaDiTesto 8">
            <a:extLst>
              <a:ext uri="{FF2B5EF4-FFF2-40B4-BE49-F238E27FC236}">
                <a16:creationId xmlns:a16="http://schemas.microsoft.com/office/drawing/2014/main" id="{3066BB41-C5A4-7D49-A336-B3EE9D4EFE95}"/>
              </a:ext>
            </a:extLst>
          </p:cNvPr>
          <p:cNvSpPr txBox="1"/>
          <p:nvPr/>
        </p:nvSpPr>
        <p:spPr>
          <a:xfrm>
            <a:off x="1804416" y="1752772"/>
            <a:ext cx="6473952" cy="2091435"/>
          </a:xfrm>
          <a:prstGeom prst="rect">
            <a:avLst/>
          </a:prstGeom>
          <a:solidFill>
            <a:srgbClr val="0B3367"/>
          </a:solidFill>
        </p:spPr>
        <p:txBody>
          <a:bodyPr wrap="square" rtlCol="0" anchor="t" anchorCtr="0">
            <a:noAutofit/>
          </a:bodyPr>
          <a:lstStyle/>
          <a:p>
            <a:pPr algn="ctr"/>
            <a:r>
              <a:rPr lang="it-IT" b="1" dirty="0">
                <a:solidFill>
                  <a:srgbClr val="0DEDB0"/>
                </a:solidFill>
                <a:latin typeface="Dosis" panose="02010503020202060003" pitchFamily="2" charset="77"/>
              </a:rPr>
              <a:t>Benissimo, allora saprai che puoi </a:t>
            </a:r>
            <a:r>
              <a:rPr lang="it-IT" sz="2000" b="1" dirty="0">
                <a:solidFill>
                  <a:srgbClr val="0DEDB0"/>
                </a:solidFill>
                <a:latin typeface="Abril Fatface" panose="02000503000000020003" pitchFamily="2" charset="77"/>
              </a:rPr>
              <a:t>scegliere</a:t>
            </a:r>
            <a:r>
              <a:rPr lang="it-IT" b="1" dirty="0">
                <a:solidFill>
                  <a:srgbClr val="0DEDB0"/>
                </a:solidFill>
                <a:latin typeface="Dosis" panose="02010503020202060003" pitchFamily="2" charset="77"/>
              </a:rPr>
              <a:t> se destinarlo al </a:t>
            </a:r>
            <a:r>
              <a:rPr lang="it-IT" b="1" dirty="0">
                <a:solidFill>
                  <a:srgbClr val="0DEDB0"/>
                </a:solidFill>
                <a:latin typeface="Abril Fatface" panose="02000503000000020003" pitchFamily="2" charset="77"/>
              </a:rPr>
              <a:t>fondo aziendale con maggior partecipazione</a:t>
            </a:r>
            <a:r>
              <a:rPr lang="it-IT" b="1" dirty="0">
                <a:solidFill>
                  <a:srgbClr val="0DEDB0"/>
                </a:solidFill>
                <a:latin typeface="Dosis" panose="02010503020202060003" pitchFamily="2" charset="77"/>
              </a:rPr>
              <a:t> oppure ad una forma di </a:t>
            </a:r>
            <a:r>
              <a:rPr lang="it-IT" sz="2000" b="1" dirty="0">
                <a:solidFill>
                  <a:srgbClr val="0DEDB0"/>
                </a:solidFill>
                <a:latin typeface="Abril Fatface" panose="02000503000000020003" pitchFamily="2" charset="77"/>
              </a:rPr>
              <a:t>previdenza complementare</a:t>
            </a:r>
            <a:r>
              <a:rPr lang="it-IT" b="1" dirty="0">
                <a:solidFill>
                  <a:srgbClr val="0DEDB0"/>
                </a:solidFill>
                <a:latin typeface="Dosis" panose="02010503020202060003" pitchFamily="2" charset="77"/>
              </a:rPr>
              <a:t>. </a:t>
            </a:r>
          </a:p>
          <a:p>
            <a:pPr algn="ctr"/>
            <a:endParaRPr lang="it-IT" b="1" dirty="0">
              <a:solidFill>
                <a:srgbClr val="0DEDB0"/>
              </a:solidFill>
              <a:latin typeface="Dosis" panose="02010503020202060003" pitchFamily="2" charset="77"/>
            </a:endParaRPr>
          </a:p>
          <a:p>
            <a:pPr algn="ctr"/>
            <a:r>
              <a:rPr lang="it-IT" b="1" dirty="0">
                <a:solidFill>
                  <a:srgbClr val="0DEDB0"/>
                </a:solidFill>
                <a:latin typeface="Dosis" panose="02010503020202060003" pitchFamily="2" charset="77"/>
              </a:rPr>
              <a:t>Il sistema previdenziale italiano si basa su </a:t>
            </a:r>
            <a:r>
              <a:rPr lang="it-IT" b="1" dirty="0">
                <a:solidFill>
                  <a:srgbClr val="0DEDB0"/>
                </a:solidFill>
                <a:latin typeface="Abril Fatface" panose="02000503000000020003" pitchFamily="2" charset="77"/>
              </a:rPr>
              <a:t>previdenza obbligatoria</a:t>
            </a:r>
            <a:r>
              <a:rPr lang="it-IT" b="1" dirty="0">
                <a:solidFill>
                  <a:srgbClr val="0DEDB0"/>
                </a:solidFill>
                <a:latin typeface="Dosis" panose="02010503020202060003" pitchFamily="2" charset="77"/>
              </a:rPr>
              <a:t>, </a:t>
            </a:r>
            <a:r>
              <a:rPr lang="it-IT" b="1" dirty="0">
                <a:solidFill>
                  <a:srgbClr val="0DEDB0"/>
                </a:solidFill>
                <a:latin typeface="Abril Fatface" panose="02000503000000020003" pitchFamily="2" charset="77"/>
              </a:rPr>
              <a:t>complementare collettiva </a:t>
            </a:r>
            <a:r>
              <a:rPr lang="it-IT" b="1" dirty="0">
                <a:solidFill>
                  <a:srgbClr val="0DEDB0"/>
                </a:solidFill>
                <a:latin typeface="Dosis" panose="02010503020202060003" pitchFamily="2" charset="77"/>
              </a:rPr>
              <a:t>e </a:t>
            </a:r>
            <a:r>
              <a:rPr lang="it-IT" b="1" dirty="0">
                <a:solidFill>
                  <a:srgbClr val="0DEDB0"/>
                </a:solidFill>
                <a:latin typeface="Abril Fatface" panose="02000503000000020003" pitchFamily="2" charset="77"/>
              </a:rPr>
              <a:t>complementare individuale</a:t>
            </a:r>
            <a:r>
              <a:rPr lang="it-IT" b="1" dirty="0">
                <a:solidFill>
                  <a:srgbClr val="0DEDB0"/>
                </a:solidFill>
                <a:latin typeface="Dosis" panose="02010503020202060003" pitchFamily="2" charset="77"/>
              </a:rPr>
              <a:t>.</a:t>
            </a:r>
          </a:p>
          <a:p>
            <a:pPr algn="ctr"/>
            <a:endParaRPr lang="it-IT" b="1" dirty="0">
              <a:solidFill>
                <a:srgbClr val="0DEDB0"/>
              </a:solidFill>
              <a:latin typeface="Dosis" panose="02010503020202060003" pitchFamily="2" charset="77"/>
            </a:endParaRPr>
          </a:p>
        </p:txBody>
      </p:sp>
      <p:sp>
        <p:nvSpPr>
          <p:cNvPr id="10" name="CasellaDiTesto 9">
            <a:extLst>
              <a:ext uri="{FF2B5EF4-FFF2-40B4-BE49-F238E27FC236}">
                <a16:creationId xmlns:a16="http://schemas.microsoft.com/office/drawing/2014/main" id="{3F42393F-DC5A-B24F-8AA0-F35C1B025AAA}"/>
              </a:ext>
            </a:extLst>
          </p:cNvPr>
          <p:cNvSpPr txBox="1"/>
          <p:nvPr/>
        </p:nvSpPr>
        <p:spPr>
          <a:xfrm>
            <a:off x="2118640" y="4350057"/>
            <a:ext cx="7954720" cy="1701991"/>
          </a:xfrm>
          <a:prstGeom prst="rect">
            <a:avLst/>
          </a:prstGeom>
          <a:solidFill>
            <a:srgbClr val="0B3367"/>
          </a:solidFill>
        </p:spPr>
        <p:txBody>
          <a:bodyPr wrap="square" rtlCol="0" anchor="t" anchorCtr="0">
            <a:noAutofit/>
          </a:bodyPr>
          <a:lstStyle/>
          <a:p>
            <a:pPr algn="ctr"/>
            <a:r>
              <a:rPr lang="it-IT" sz="3200" b="1" dirty="0">
                <a:solidFill>
                  <a:srgbClr val="0DEDB0"/>
                </a:solidFill>
                <a:latin typeface="Dosis" panose="02010503020202060003" pitchFamily="2" charset="77"/>
              </a:rPr>
              <a:t> </a:t>
            </a:r>
            <a:r>
              <a:rPr lang="it-IT" b="1" dirty="0">
                <a:solidFill>
                  <a:srgbClr val="0DEDB0"/>
                </a:solidFill>
                <a:latin typeface="Dosis" panose="02010503020202060003" pitchFamily="2" charset="77"/>
              </a:rPr>
              <a:t>Per approfondire questi temi fai un salto su </a:t>
            </a:r>
            <a:r>
              <a:rPr lang="it-IT" sz="2400" b="1" dirty="0">
                <a:solidFill>
                  <a:srgbClr val="0DEDB0"/>
                </a:solidFill>
                <a:latin typeface="Dosis" panose="02010503020202060003" pitchFamily="2" charset="77"/>
                <a:hlinkClick r:id="rId4">
                  <a:extLst>
                    <a:ext uri="{A12FA001-AC4F-418D-AE19-62706E023703}">
                      <ahyp:hlinkClr xmlns:ahyp="http://schemas.microsoft.com/office/drawing/2018/hyperlinkcolor" val="tx"/>
                    </a:ext>
                  </a:extLst>
                </a:hlinkClick>
              </a:rPr>
              <a:t>http://www.quellocheconta.gov.it/it/</a:t>
            </a:r>
            <a:endParaRPr lang="it-IT" sz="2400" b="1" dirty="0">
              <a:solidFill>
                <a:srgbClr val="0DEDB0"/>
              </a:solidFill>
              <a:latin typeface="Dosis" panose="02010503020202060003" pitchFamily="2" charset="77"/>
            </a:endParaRPr>
          </a:p>
          <a:p>
            <a:pPr algn="ctr"/>
            <a:endParaRPr lang="it-IT" sz="2400" b="1" dirty="0">
              <a:solidFill>
                <a:srgbClr val="0DEDB0"/>
              </a:solidFill>
              <a:latin typeface="Dosis" panose="02010503020202060003" pitchFamily="2" charset="77"/>
            </a:endParaRPr>
          </a:p>
          <a:p>
            <a:pPr algn="ctr"/>
            <a:r>
              <a:rPr lang="it-IT" b="1" dirty="0">
                <a:solidFill>
                  <a:srgbClr val="0DEDB0"/>
                </a:solidFill>
                <a:latin typeface="Dosis" panose="02010503020202060003" pitchFamily="2" charset="77"/>
              </a:rPr>
              <a:t>Qui troverai moltissime altre informazioni e… sbrigati! hai solo 6 mesi per scegliere!</a:t>
            </a:r>
            <a:endParaRPr lang="it-IT" sz="3200" b="1" dirty="0">
              <a:solidFill>
                <a:srgbClr val="0DEDB0"/>
              </a:solidFill>
              <a:latin typeface="Dosis" panose="02010503020202060003" pitchFamily="2" charset="77"/>
            </a:endParaRPr>
          </a:p>
        </p:txBody>
      </p:sp>
      <p:pic>
        <p:nvPicPr>
          <p:cNvPr id="11" name="Elemento grafico 10" descr="Riproduci">
            <a:hlinkClick r:id="rId5" action="ppaction://hlinksldjump"/>
            <a:extLst>
              <a:ext uri="{FF2B5EF4-FFF2-40B4-BE49-F238E27FC236}">
                <a16:creationId xmlns:a16="http://schemas.microsoft.com/office/drawing/2014/main" id="{BC9B43E1-CC16-4140-B8D7-221A303C0B1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671839" y="5319054"/>
            <a:ext cx="1135324" cy="1135324"/>
          </a:xfrm>
          <a:prstGeom prst="rect">
            <a:avLst/>
          </a:prstGeom>
        </p:spPr>
      </p:pic>
      <p:pic>
        <p:nvPicPr>
          <p:cNvPr id="5" name="Immagine 4">
            <a:extLst>
              <a:ext uri="{FF2B5EF4-FFF2-40B4-BE49-F238E27FC236}">
                <a16:creationId xmlns:a16="http://schemas.microsoft.com/office/drawing/2014/main" id="{9748FEBB-0FDB-4E57-A331-440DA184E32C}"/>
              </a:ext>
            </a:extLst>
          </p:cNvPr>
          <p:cNvPicPr>
            <a:picLocks noChangeAspect="1"/>
          </p:cNvPicPr>
          <p:nvPr/>
        </p:nvPicPr>
        <p:blipFill>
          <a:blip r:embed="rId8"/>
          <a:stretch>
            <a:fillRect/>
          </a:stretch>
        </p:blipFill>
        <p:spPr>
          <a:xfrm>
            <a:off x="7709365" y="-462547"/>
            <a:ext cx="4812604" cy="4812604"/>
          </a:xfrm>
          <a:prstGeom prst="rect">
            <a:avLst/>
          </a:prstGeom>
        </p:spPr>
      </p:pic>
    </p:spTree>
    <p:extLst>
      <p:ext uri="{BB962C8B-B14F-4D97-AF65-F5344CB8AC3E}">
        <p14:creationId xmlns:p14="http://schemas.microsoft.com/office/powerpoint/2010/main" val="401741973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D892B845-5838-9349-A22E-B78342889AD4}"/>
              </a:ext>
            </a:extLst>
          </p:cNvPr>
          <p:cNvSpPr>
            <a:spLocks noGrp="1"/>
          </p:cNvSpPr>
          <p:nvPr>
            <p:ph type="title" idx="4294967295"/>
          </p:nvPr>
        </p:nvSpPr>
        <p:spPr>
          <a:xfrm>
            <a:off x="1323392" y="-1780916"/>
            <a:ext cx="10515600" cy="1325563"/>
          </a:xfrm>
        </p:spPr>
        <p:txBody>
          <a:bodyPr/>
          <a:lstStyle/>
          <a:p>
            <a:r>
              <a:rPr lang="it-IT" sz="2400" b="1" kern="1200" dirty="0">
                <a:solidFill>
                  <a:srgbClr val="0DEDB0"/>
                </a:solidFill>
                <a:effectLst/>
                <a:latin typeface="Dosis" panose="02010503020202060003" pitchFamily="2" charset="77"/>
                <a:ea typeface="+mn-ea"/>
                <a:cs typeface="+mn-cs"/>
              </a:rPr>
              <a:t>Livello 5</a:t>
            </a:r>
            <a:r>
              <a:rPr lang="it-IT" dirty="0"/>
              <a:t> opzione</a:t>
            </a:r>
            <a:r>
              <a:rPr lang="it-IT" baseline="0" dirty="0"/>
              <a:t> B</a:t>
            </a:r>
            <a:endParaRPr lang="it-IT" dirty="0"/>
          </a:p>
        </p:txBody>
      </p:sp>
      <p:sp>
        <p:nvSpPr>
          <p:cNvPr id="4" name="CasellaDiTesto 3">
            <a:extLst>
              <a:ext uri="{FF2B5EF4-FFF2-40B4-BE49-F238E27FC236}">
                <a16:creationId xmlns:a16="http://schemas.microsoft.com/office/drawing/2014/main" id="{DC3225D8-9FB9-7444-839C-33E377570133}"/>
              </a:ext>
            </a:extLst>
          </p:cNvPr>
          <p:cNvSpPr txBox="1"/>
          <p:nvPr/>
        </p:nvSpPr>
        <p:spPr>
          <a:xfrm>
            <a:off x="3157728" y="694944"/>
            <a:ext cx="184731" cy="369332"/>
          </a:xfrm>
          <a:prstGeom prst="rect">
            <a:avLst/>
          </a:prstGeom>
          <a:noFill/>
        </p:spPr>
        <p:txBody>
          <a:bodyPr wrap="none" rtlCol="0">
            <a:spAutoFit/>
          </a:bodyPr>
          <a:lstStyle/>
          <a:p>
            <a:endParaRPr lang="it-IT" dirty="0"/>
          </a:p>
        </p:txBody>
      </p:sp>
      <p:sp>
        <p:nvSpPr>
          <p:cNvPr id="7" name="CasellaDiTesto 6">
            <a:hlinkClick r:id="rId4" action="ppaction://hlinksldjump"/>
            <a:extLst>
              <a:ext uri="{FF2B5EF4-FFF2-40B4-BE49-F238E27FC236}">
                <a16:creationId xmlns:a16="http://schemas.microsoft.com/office/drawing/2014/main" id="{6409FB37-FEC2-9F45-933E-E4EBBFD7397F}"/>
              </a:ext>
            </a:extLst>
          </p:cNvPr>
          <p:cNvSpPr txBox="1"/>
          <p:nvPr/>
        </p:nvSpPr>
        <p:spPr>
          <a:xfrm>
            <a:off x="737616" y="495216"/>
            <a:ext cx="7083552" cy="1138120"/>
          </a:xfrm>
          <a:prstGeom prst="rect">
            <a:avLst/>
          </a:prstGeom>
          <a:solidFill>
            <a:srgbClr val="0B3367"/>
          </a:solidFill>
        </p:spPr>
        <p:txBody>
          <a:bodyPr wrap="square" rtlCol="0" anchor="t" anchorCtr="0">
            <a:noAutofit/>
          </a:bodyPr>
          <a:lstStyle/>
          <a:p>
            <a:pPr algn="ctr"/>
            <a:r>
              <a:rPr lang="it-IT" sz="3200" b="1" dirty="0">
                <a:solidFill>
                  <a:srgbClr val="0DEDB0"/>
                </a:solidFill>
                <a:latin typeface="Dosis" panose="02010503020202060003" pitchFamily="2" charset="77"/>
              </a:rPr>
              <a:t>B) Ehm…No! Spiegati meglio dai!</a:t>
            </a:r>
          </a:p>
        </p:txBody>
      </p:sp>
      <p:sp>
        <p:nvSpPr>
          <p:cNvPr id="8" name="CasellaDiTesto 7">
            <a:extLst>
              <a:ext uri="{FF2B5EF4-FFF2-40B4-BE49-F238E27FC236}">
                <a16:creationId xmlns:a16="http://schemas.microsoft.com/office/drawing/2014/main" id="{75AB6112-3457-5C48-8B23-602435AD9A4F}"/>
              </a:ext>
            </a:extLst>
          </p:cNvPr>
          <p:cNvSpPr txBox="1"/>
          <p:nvPr/>
        </p:nvSpPr>
        <p:spPr>
          <a:xfrm>
            <a:off x="499872" y="1816385"/>
            <a:ext cx="7954720" cy="2328511"/>
          </a:xfrm>
          <a:prstGeom prst="rect">
            <a:avLst/>
          </a:prstGeom>
          <a:solidFill>
            <a:srgbClr val="0B3367"/>
          </a:solidFill>
        </p:spPr>
        <p:txBody>
          <a:bodyPr wrap="square" rtlCol="0" anchor="t" anchorCtr="0">
            <a:noAutofit/>
          </a:bodyPr>
          <a:lstStyle/>
          <a:p>
            <a:pPr algn="ctr"/>
            <a:r>
              <a:rPr lang="it-IT" sz="2000" b="1" dirty="0">
                <a:solidFill>
                  <a:srgbClr val="0DEDB0"/>
                </a:solidFill>
                <a:latin typeface="Dosis" panose="02010503020202060003" pitchFamily="2" charset="77"/>
              </a:rPr>
              <a:t>Il TFR è una </a:t>
            </a:r>
            <a:r>
              <a:rPr lang="it-IT" sz="2000" b="1" dirty="0">
                <a:solidFill>
                  <a:srgbClr val="0DEDB0"/>
                </a:solidFill>
                <a:latin typeface="Abril Fatface" panose="02000503000000020003" pitchFamily="2" charset="77"/>
              </a:rPr>
              <a:t>somma di denaro </a:t>
            </a:r>
            <a:r>
              <a:rPr lang="it-IT" sz="2000" b="1" dirty="0">
                <a:solidFill>
                  <a:srgbClr val="0DEDB0"/>
                </a:solidFill>
                <a:latin typeface="Dosis" panose="02010503020202060003" pitchFamily="2" charset="77"/>
              </a:rPr>
              <a:t>che ti verrà corrisposta al momento in cui </a:t>
            </a:r>
            <a:r>
              <a:rPr lang="it-IT" sz="2000" b="1" dirty="0">
                <a:solidFill>
                  <a:srgbClr val="0DEDB0"/>
                </a:solidFill>
                <a:latin typeface="Abril Fatface" panose="02000503000000020003" pitchFamily="2" charset="77"/>
              </a:rPr>
              <a:t>termina</a:t>
            </a:r>
            <a:r>
              <a:rPr lang="it-IT" sz="2000" b="1" dirty="0">
                <a:solidFill>
                  <a:srgbClr val="0DEDB0"/>
                </a:solidFill>
                <a:latin typeface="Dosis" panose="02010503020202060003" pitchFamily="2" charset="77"/>
              </a:rPr>
              <a:t> il rapporto di lavoro, è proporzionale alla retribuzione annuale (circa uno stipendio) ed è rivalutata mediante un </a:t>
            </a:r>
            <a:r>
              <a:rPr lang="it-IT" sz="2000" b="1" dirty="0">
                <a:solidFill>
                  <a:srgbClr val="0DEDB0"/>
                </a:solidFill>
                <a:latin typeface="Abril Fatface" panose="02000503000000020003" pitchFamily="2" charset="77"/>
              </a:rPr>
              <a:t>tasso fisso</a:t>
            </a:r>
            <a:r>
              <a:rPr lang="it-IT" sz="2000" b="1" dirty="0">
                <a:solidFill>
                  <a:srgbClr val="0DEDB0"/>
                </a:solidFill>
                <a:latin typeface="Dosis" panose="02010503020202060003" pitchFamily="2" charset="77"/>
              </a:rPr>
              <a:t> e un tasso dipendente </a:t>
            </a:r>
            <a:r>
              <a:rPr lang="it-IT" sz="2000" b="1" dirty="0">
                <a:solidFill>
                  <a:srgbClr val="0DEDB0"/>
                </a:solidFill>
                <a:latin typeface="Abril Fatface" panose="02000503000000020003" pitchFamily="2" charset="77"/>
              </a:rPr>
              <a:t>dall’inflazione</a:t>
            </a:r>
            <a:r>
              <a:rPr lang="it-IT" sz="2000" b="1" dirty="0">
                <a:solidFill>
                  <a:srgbClr val="0DEDB0"/>
                </a:solidFill>
                <a:latin typeface="Dosis" panose="02010503020202060003" pitchFamily="2" charset="77"/>
              </a:rPr>
              <a:t>. </a:t>
            </a:r>
          </a:p>
          <a:p>
            <a:pPr algn="ctr"/>
            <a:endParaRPr lang="it-IT" sz="2000" b="1" dirty="0">
              <a:solidFill>
                <a:srgbClr val="0DEDB0"/>
              </a:solidFill>
              <a:latin typeface="Dosis" panose="02010503020202060003" pitchFamily="2" charset="77"/>
            </a:endParaRPr>
          </a:p>
          <a:p>
            <a:pPr algn="ctr"/>
            <a:r>
              <a:rPr lang="it-IT" sz="2000" b="1" dirty="0">
                <a:solidFill>
                  <a:srgbClr val="0DEDB0"/>
                </a:solidFill>
                <a:latin typeface="Dosis" panose="02010503020202060003" pitchFamily="2" charset="77"/>
              </a:rPr>
              <a:t>Il sistema previdenziale italiano si basa su </a:t>
            </a:r>
            <a:r>
              <a:rPr lang="it-IT" sz="2000" b="1" dirty="0">
                <a:solidFill>
                  <a:srgbClr val="0DEDB0"/>
                </a:solidFill>
                <a:latin typeface="Abril Fatface" panose="02000503000000020003" pitchFamily="2" charset="77"/>
              </a:rPr>
              <a:t>previdenza obbligatoria</a:t>
            </a:r>
            <a:r>
              <a:rPr lang="it-IT" sz="2000" b="1" dirty="0">
                <a:solidFill>
                  <a:srgbClr val="0DEDB0"/>
                </a:solidFill>
                <a:latin typeface="Dosis" panose="02010503020202060003" pitchFamily="2" charset="77"/>
              </a:rPr>
              <a:t>, </a:t>
            </a:r>
            <a:r>
              <a:rPr lang="it-IT" sz="2000" b="1" dirty="0">
                <a:solidFill>
                  <a:srgbClr val="0DEDB0"/>
                </a:solidFill>
                <a:latin typeface="Abril Fatface" panose="02000503000000020003" pitchFamily="2" charset="77"/>
              </a:rPr>
              <a:t>complementare collettiva </a:t>
            </a:r>
            <a:r>
              <a:rPr lang="it-IT" sz="2000" b="1" dirty="0">
                <a:solidFill>
                  <a:srgbClr val="0DEDB0"/>
                </a:solidFill>
                <a:latin typeface="Dosis" panose="02010503020202060003" pitchFamily="2" charset="77"/>
              </a:rPr>
              <a:t>e </a:t>
            </a:r>
            <a:r>
              <a:rPr lang="it-IT" sz="2000" b="1" dirty="0">
                <a:solidFill>
                  <a:srgbClr val="0DEDB0"/>
                </a:solidFill>
                <a:latin typeface="Abril Fatface" panose="02000503000000020003" pitchFamily="2" charset="77"/>
              </a:rPr>
              <a:t>complementare individuale</a:t>
            </a:r>
            <a:r>
              <a:rPr lang="it-IT" sz="2000" b="1" dirty="0">
                <a:solidFill>
                  <a:srgbClr val="0DEDB0"/>
                </a:solidFill>
                <a:latin typeface="Dosis" panose="02010503020202060003" pitchFamily="2" charset="77"/>
              </a:rPr>
              <a:t>.</a:t>
            </a:r>
          </a:p>
          <a:p>
            <a:pPr algn="ctr"/>
            <a:endParaRPr lang="it-IT" sz="2000" b="1" dirty="0">
              <a:solidFill>
                <a:srgbClr val="0DEDB0"/>
              </a:solidFill>
              <a:latin typeface="Dosis" panose="02010503020202060003" pitchFamily="2" charset="77"/>
            </a:endParaRPr>
          </a:p>
          <a:p>
            <a:pPr algn="ctr"/>
            <a:endParaRPr lang="it-IT" sz="2000" b="1" dirty="0">
              <a:solidFill>
                <a:srgbClr val="0DEDB0"/>
              </a:solidFill>
              <a:latin typeface="Dosis" panose="02010503020202060003" pitchFamily="2" charset="77"/>
            </a:endParaRPr>
          </a:p>
        </p:txBody>
      </p:sp>
      <p:sp>
        <p:nvSpPr>
          <p:cNvPr id="10" name="CasellaDiTesto 9">
            <a:extLst>
              <a:ext uri="{FF2B5EF4-FFF2-40B4-BE49-F238E27FC236}">
                <a16:creationId xmlns:a16="http://schemas.microsoft.com/office/drawing/2014/main" id="{772B14E1-A143-3349-BD03-77339EF569A0}"/>
              </a:ext>
            </a:extLst>
          </p:cNvPr>
          <p:cNvSpPr txBox="1"/>
          <p:nvPr/>
        </p:nvSpPr>
        <p:spPr>
          <a:xfrm>
            <a:off x="2475536" y="4461065"/>
            <a:ext cx="7954720" cy="1701991"/>
          </a:xfrm>
          <a:prstGeom prst="rect">
            <a:avLst/>
          </a:prstGeom>
          <a:solidFill>
            <a:srgbClr val="0B3367"/>
          </a:solidFill>
        </p:spPr>
        <p:txBody>
          <a:bodyPr wrap="square" rtlCol="0" anchor="t" anchorCtr="0">
            <a:noAutofit/>
          </a:bodyPr>
          <a:lstStyle/>
          <a:p>
            <a:pPr algn="ctr"/>
            <a:r>
              <a:rPr lang="it-IT" sz="3200" b="1" dirty="0">
                <a:solidFill>
                  <a:srgbClr val="0DEDB0"/>
                </a:solidFill>
                <a:latin typeface="Dosis" panose="02010503020202060003" pitchFamily="2" charset="77"/>
              </a:rPr>
              <a:t> </a:t>
            </a:r>
            <a:r>
              <a:rPr lang="it-IT" b="1" dirty="0">
                <a:solidFill>
                  <a:srgbClr val="0DEDB0"/>
                </a:solidFill>
                <a:latin typeface="Dosis" panose="02010503020202060003" pitchFamily="2" charset="77"/>
              </a:rPr>
              <a:t>Per approfondire questi temi fai un salto su </a:t>
            </a:r>
            <a:r>
              <a:rPr lang="it-IT" sz="2400" b="1" dirty="0">
                <a:solidFill>
                  <a:srgbClr val="0DEDB0"/>
                </a:solidFill>
                <a:latin typeface="Dosis" panose="02010503020202060003" pitchFamily="2" charset="77"/>
                <a:hlinkClick r:id="rId5">
                  <a:extLst>
                    <a:ext uri="{A12FA001-AC4F-418D-AE19-62706E023703}">
                      <ahyp:hlinkClr xmlns:ahyp="http://schemas.microsoft.com/office/drawing/2018/hyperlinkcolor" val="tx"/>
                    </a:ext>
                  </a:extLst>
                </a:hlinkClick>
              </a:rPr>
              <a:t>http://www.quellocheconta.gov.it/it/</a:t>
            </a:r>
            <a:endParaRPr lang="it-IT" sz="2400" b="1" dirty="0">
              <a:solidFill>
                <a:srgbClr val="0DEDB0"/>
              </a:solidFill>
              <a:latin typeface="Dosis" panose="02010503020202060003" pitchFamily="2" charset="77"/>
            </a:endParaRPr>
          </a:p>
          <a:p>
            <a:pPr algn="ctr"/>
            <a:endParaRPr lang="it-IT" sz="2400" b="1" dirty="0">
              <a:solidFill>
                <a:srgbClr val="0DEDB0"/>
              </a:solidFill>
              <a:latin typeface="Dosis" panose="02010503020202060003" pitchFamily="2" charset="77"/>
            </a:endParaRPr>
          </a:p>
          <a:p>
            <a:pPr algn="ctr"/>
            <a:r>
              <a:rPr lang="it-IT" b="1" dirty="0">
                <a:solidFill>
                  <a:srgbClr val="0DEDB0"/>
                </a:solidFill>
                <a:latin typeface="Dosis" panose="02010503020202060003" pitchFamily="2" charset="77"/>
              </a:rPr>
              <a:t>Qui troverai moltissime altre informazioni e… sbrigati! hai solo 6 mesi per scegliere!</a:t>
            </a:r>
            <a:endParaRPr lang="it-IT" sz="3200" b="1" dirty="0">
              <a:solidFill>
                <a:srgbClr val="0DEDB0"/>
              </a:solidFill>
              <a:latin typeface="Dosis" panose="02010503020202060003" pitchFamily="2" charset="77"/>
            </a:endParaRPr>
          </a:p>
        </p:txBody>
      </p:sp>
      <p:pic>
        <p:nvPicPr>
          <p:cNvPr id="11" name="Elemento grafico 10" descr="Riproduci">
            <a:hlinkClick r:id="rId6" action="ppaction://hlinksldjump"/>
            <a:extLst>
              <a:ext uri="{FF2B5EF4-FFF2-40B4-BE49-F238E27FC236}">
                <a16:creationId xmlns:a16="http://schemas.microsoft.com/office/drawing/2014/main" id="{B028C887-AC89-E344-9202-69486D81FE1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71839" y="5319054"/>
            <a:ext cx="1135324" cy="1135324"/>
          </a:xfrm>
          <a:prstGeom prst="rect">
            <a:avLst/>
          </a:prstGeom>
        </p:spPr>
      </p:pic>
      <p:pic>
        <p:nvPicPr>
          <p:cNvPr id="5" name="Immagine 4">
            <a:extLst>
              <a:ext uri="{FF2B5EF4-FFF2-40B4-BE49-F238E27FC236}">
                <a16:creationId xmlns:a16="http://schemas.microsoft.com/office/drawing/2014/main" id="{7003F89C-8424-4009-985D-ECA60FCA2FE1}"/>
              </a:ext>
            </a:extLst>
          </p:cNvPr>
          <p:cNvPicPr>
            <a:picLocks noChangeAspect="1"/>
          </p:cNvPicPr>
          <p:nvPr/>
        </p:nvPicPr>
        <p:blipFill>
          <a:blip r:embed="rId9"/>
          <a:stretch>
            <a:fillRect/>
          </a:stretch>
        </p:blipFill>
        <p:spPr>
          <a:xfrm>
            <a:off x="7970937" y="319061"/>
            <a:ext cx="4142004" cy="4142004"/>
          </a:xfrm>
          <a:prstGeom prst="rect">
            <a:avLst/>
          </a:prstGeom>
        </p:spPr>
      </p:pic>
    </p:spTree>
    <p:extLst>
      <p:ext uri="{BB962C8B-B14F-4D97-AF65-F5344CB8AC3E}">
        <p14:creationId xmlns:p14="http://schemas.microsoft.com/office/powerpoint/2010/main" val="396474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B3367"/>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E614CDD-AFEF-F340-B92F-E00D1EFE3C37}"/>
              </a:ext>
            </a:extLst>
          </p:cNvPr>
          <p:cNvSpPr txBox="1"/>
          <p:nvPr/>
        </p:nvSpPr>
        <p:spPr>
          <a:xfrm>
            <a:off x="313765" y="303903"/>
            <a:ext cx="11564470" cy="6250193"/>
          </a:xfrm>
          <a:prstGeom prst="rect">
            <a:avLst/>
          </a:prstGeom>
          <a:solidFill>
            <a:srgbClr val="FED21F"/>
          </a:solidFill>
          <a:effectLst>
            <a:glow rad="266700">
              <a:schemeClr val="accent1">
                <a:alpha val="40000"/>
              </a:schemeClr>
            </a:glow>
            <a:outerShdw blurRad="50800" dist="50800" dir="5400000" algn="ctr" rotWithShape="0">
              <a:srgbClr val="000000"/>
            </a:outerShdw>
            <a:reflection endPos="0" dist="50800" dir="5400000" sy="-100000" algn="bl" rotWithShape="0"/>
            <a:softEdge rad="0"/>
          </a:effectLst>
        </p:spPr>
        <p:txBody>
          <a:bodyPr wrap="square" rtlCol="0">
            <a:spAutoFit/>
          </a:bodyPr>
          <a:lstStyle/>
          <a:p>
            <a:endParaRPr lang="en-GB" dirty="0"/>
          </a:p>
        </p:txBody>
      </p:sp>
      <p:pic>
        <p:nvPicPr>
          <p:cNvPr id="10" name="Elemento grafico 9" descr="Cerchio con freccia destra">
            <a:extLst>
              <a:ext uri="{FF2B5EF4-FFF2-40B4-BE49-F238E27FC236}">
                <a16:creationId xmlns:a16="http://schemas.microsoft.com/office/drawing/2014/main" id="{A64B2097-D2F0-1246-8EFA-AD7350152A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10782301" y="585786"/>
            <a:ext cx="914400" cy="914400"/>
          </a:xfrm>
          <a:prstGeom prst="rect">
            <a:avLst/>
          </a:prstGeom>
        </p:spPr>
      </p:pic>
      <p:sp>
        <p:nvSpPr>
          <p:cNvPr id="11" name="CasellaDiTesto 10">
            <a:extLst>
              <a:ext uri="{FF2B5EF4-FFF2-40B4-BE49-F238E27FC236}">
                <a16:creationId xmlns:a16="http://schemas.microsoft.com/office/drawing/2014/main" id="{E82D01F3-689B-BD43-9613-1A055B760855}"/>
              </a:ext>
            </a:extLst>
          </p:cNvPr>
          <p:cNvSpPr txBox="1"/>
          <p:nvPr/>
        </p:nvSpPr>
        <p:spPr>
          <a:xfrm>
            <a:off x="9139847" y="585785"/>
            <a:ext cx="1656742" cy="900111"/>
          </a:xfrm>
          <a:prstGeom prst="rect">
            <a:avLst/>
          </a:prstGeom>
          <a:noFill/>
          <a:ln w="25400" cap="rnd">
            <a:solidFill>
              <a:srgbClr val="0B3367"/>
            </a:solidFill>
            <a:prstDash val="sysDash"/>
          </a:ln>
        </p:spPr>
        <p:txBody>
          <a:bodyPr wrap="square" rtlCol="0" anchor="ctr" anchorCtr="0">
            <a:noAutofit/>
          </a:bodyPr>
          <a:lstStyle/>
          <a:p>
            <a:pPr algn="ctr"/>
            <a:r>
              <a:rPr lang="it-IT" sz="2800" b="1" dirty="0">
                <a:latin typeface="Dosis" panose="02010503020202060003" pitchFamily="2" charset="77"/>
              </a:rPr>
              <a:t>€ 1,00 </a:t>
            </a:r>
          </a:p>
        </p:txBody>
      </p:sp>
      <p:sp>
        <p:nvSpPr>
          <p:cNvPr id="8" name="CasellaDiTesto 7">
            <a:extLst>
              <a:ext uri="{FF2B5EF4-FFF2-40B4-BE49-F238E27FC236}">
                <a16:creationId xmlns:a16="http://schemas.microsoft.com/office/drawing/2014/main" id="{C6C0B3F1-16AD-2F42-A366-FA7C4BE8AD07}"/>
              </a:ext>
            </a:extLst>
          </p:cNvPr>
          <p:cNvSpPr txBox="1"/>
          <p:nvPr/>
        </p:nvSpPr>
        <p:spPr>
          <a:xfrm>
            <a:off x="573493" y="940186"/>
            <a:ext cx="4544293" cy="1091419"/>
          </a:xfrm>
          <a:prstGeom prst="rect">
            <a:avLst/>
          </a:prstGeom>
          <a:solidFill>
            <a:srgbClr val="0B3367"/>
          </a:solidFill>
        </p:spPr>
        <p:txBody>
          <a:bodyPr wrap="square" rtlCol="0" anchor="ctr" anchorCtr="0">
            <a:noAutofit/>
          </a:bodyPr>
          <a:lstStyle/>
          <a:p>
            <a:pPr algn="ctr"/>
            <a:r>
              <a:rPr lang="it-IT" sz="3600" b="1" dirty="0">
                <a:solidFill>
                  <a:srgbClr val="0DEDB0"/>
                </a:solidFill>
                <a:latin typeface="Dosis" panose="02010503020202060003" pitchFamily="2" charset="77"/>
              </a:rPr>
              <a:t>Qualche giorno dopo.... </a:t>
            </a:r>
            <a:endParaRPr lang="it-IT" sz="2000" b="1" dirty="0">
              <a:solidFill>
                <a:srgbClr val="0DEDB0"/>
              </a:solidFill>
              <a:latin typeface="Dosis" panose="02010503020202060003" pitchFamily="2" charset="77"/>
            </a:endParaRPr>
          </a:p>
        </p:txBody>
      </p:sp>
      <p:sp>
        <p:nvSpPr>
          <p:cNvPr id="14" name="CasellaDiTesto 13">
            <a:extLst>
              <a:ext uri="{FF2B5EF4-FFF2-40B4-BE49-F238E27FC236}">
                <a16:creationId xmlns:a16="http://schemas.microsoft.com/office/drawing/2014/main" id="{46A063E6-2E11-894B-90B8-66B4733E0878}"/>
              </a:ext>
            </a:extLst>
          </p:cNvPr>
          <p:cNvSpPr txBox="1"/>
          <p:nvPr/>
        </p:nvSpPr>
        <p:spPr>
          <a:xfrm>
            <a:off x="993931" y="2336087"/>
            <a:ext cx="7217228" cy="1468470"/>
          </a:xfrm>
          <a:prstGeom prst="rect">
            <a:avLst/>
          </a:prstGeom>
          <a:solidFill>
            <a:srgbClr val="0B3367"/>
          </a:solidFill>
        </p:spPr>
        <p:txBody>
          <a:bodyPr wrap="square" rtlCol="0" anchor="ctr" anchorCtr="0">
            <a:noAutofit/>
          </a:bodyPr>
          <a:lstStyle/>
          <a:p>
            <a:pPr algn="ctr"/>
            <a:r>
              <a:rPr lang="it-IT" sz="2000" b="1" dirty="0">
                <a:solidFill>
                  <a:srgbClr val="FFC000"/>
                </a:solidFill>
                <a:latin typeface="Dosis" panose="02010503020202060003" pitchFamily="2" charset="77"/>
              </a:rPr>
              <a:t>I compiti che ti hanno assegnato oggi a scuola sono veramente tanti. </a:t>
            </a:r>
          </a:p>
          <a:p>
            <a:pPr algn="ctr"/>
            <a:r>
              <a:rPr lang="it-IT" sz="2000" b="1" dirty="0">
                <a:solidFill>
                  <a:srgbClr val="FFC000"/>
                </a:solidFill>
                <a:latin typeface="Abril Fatface" panose="02000503000000020003" pitchFamily="2" charset="77"/>
              </a:rPr>
              <a:t>Sarà impossibile finirli tutti in giornata.</a:t>
            </a:r>
          </a:p>
          <a:p>
            <a:pPr algn="ctr"/>
            <a:r>
              <a:rPr lang="it-IT" sz="2000" b="1" dirty="0">
                <a:solidFill>
                  <a:srgbClr val="FFC000"/>
                </a:solidFill>
                <a:latin typeface="Dosis" panose="02010503020202060003" pitchFamily="2" charset="77"/>
              </a:rPr>
              <a:t>Ma le regole della paghetta sono ferree.</a:t>
            </a:r>
          </a:p>
          <a:p>
            <a:pPr algn="ctr"/>
            <a:r>
              <a:rPr lang="it-IT" sz="2000" b="1" dirty="0">
                <a:solidFill>
                  <a:srgbClr val="FFC000"/>
                </a:solidFill>
                <a:latin typeface="Dosis" panose="02010503020202060003" pitchFamily="2" charset="77"/>
              </a:rPr>
              <a:t> </a:t>
            </a:r>
            <a:r>
              <a:rPr lang="it-IT" sz="2400" b="1" dirty="0">
                <a:solidFill>
                  <a:srgbClr val="FFC000"/>
                </a:solidFill>
                <a:latin typeface="Abril Fatface" panose="02000503000000020003" pitchFamily="2" charset="77"/>
              </a:rPr>
              <a:t>Tua madre non ti da i soliti 2 euro.</a:t>
            </a:r>
            <a:endParaRPr lang="it-IT" sz="2000" b="1" dirty="0">
              <a:solidFill>
                <a:srgbClr val="FFC000"/>
              </a:solidFill>
              <a:latin typeface="Abril Fatface" panose="02000503000000020003" pitchFamily="2" charset="77"/>
            </a:endParaRPr>
          </a:p>
        </p:txBody>
      </p:sp>
      <p:sp>
        <p:nvSpPr>
          <p:cNvPr id="15" name="CasellaDiTesto 14">
            <a:extLst>
              <a:ext uri="{FF2B5EF4-FFF2-40B4-BE49-F238E27FC236}">
                <a16:creationId xmlns:a16="http://schemas.microsoft.com/office/drawing/2014/main" id="{7C94DF81-AEE5-8F47-B543-6D6BDC2C1E70}"/>
              </a:ext>
            </a:extLst>
          </p:cNvPr>
          <p:cNvSpPr txBox="1"/>
          <p:nvPr/>
        </p:nvSpPr>
        <p:spPr>
          <a:xfrm>
            <a:off x="534396" y="4030594"/>
            <a:ext cx="10066371" cy="1468470"/>
          </a:xfrm>
          <a:prstGeom prst="rect">
            <a:avLst/>
          </a:prstGeom>
          <a:solidFill>
            <a:srgbClr val="0B3367"/>
          </a:solidFill>
        </p:spPr>
        <p:txBody>
          <a:bodyPr wrap="square" rtlCol="0" anchor="ctr" anchorCtr="0">
            <a:noAutofit/>
          </a:bodyPr>
          <a:lstStyle/>
          <a:p>
            <a:pPr algn="ctr"/>
            <a:r>
              <a:rPr lang="it-IT" sz="2400" b="1" dirty="0">
                <a:solidFill>
                  <a:srgbClr val="FFC000"/>
                </a:solidFill>
                <a:latin typeface="Dosis" panose="02010503020202060003" pitchFamily="2" charset="77"/>
              </a:rPr>
              <a:t>Tuttavia non sei così dipendente da tua madre. Anche oggi che non hai ricevuto la paghetta puoi </a:t>
            </a:r>
            <a:r>
              <a:rPr lang="it-IT" sz="2400" b="1" dirty="0">
                <a:solidFill>
                  <a:srgbClr val="FFC000"/>
                </a:solidFill>
                <a:latin typeface="Abril Fatface" panose="02000503000000020003" pitchFamily="2" charset="77"/>
              </a:rPr>
              <a:t>usare i risparmi </a:t>
            </a:r>
            <a:r>
              <a:rPr lang="it-IT" sz="2400" b="1" dirty="0">
                <a:solidFill>
                  <a:srgbClr val="FFC000"/>
                </a:solidFill>
                <a:latin typeface="Dosis" panose="02010503020202060003" pitchFamily="2" charset="77"/>
              </a:rPr>
              <a:t>di qualche giorno fa, fare  qualche partita e divertirti lo stesso!</a:t>
            </a:r>
          </a:p>
        </p:txBody>
      </p:sp>
      <p:sp>
        <p:nvSpPr>
          <p:cNvPr id="3" name="Titolo 2">
            <a:extLst>
              <a:ext uri="{FF2B5EF4-FFF2-40B4-BE49-F238E27FC236}">
                <a16:creationId xmlns:a16="http://schemas.microsoft.com/office/drawing/2014/main" id="{8E32DBB7-2754-0F4A-8320-3106603C9FE6}"/>
              </a:ext>
            </a:extLst>
          </p:cNvPr>
          <p:cNvSpPr>
            <a:spLocks noGrp="1"/>
          </p:cNvSpPr>
          <p:nvPr>
            <p:ph type="title" idx="4294967295"/>
          </p:nvPr>
        </p:nvSpPr>
        <p:spPr>
          <a:xfrm>
            <a:off x="838200" y="-1575885"/>
            <a:ext cx="10515600" cy="1325563"/>
          </a:xfrm>
          <a:solidFill>
            <a:srgbClr val="00902A"/>
          </a:solidFill>
        </p:spPr>
        <p:txBody>
          <a:bodyPr/>
          <a:lstStyle/>
          <a:p>
            <a:r>
              <a:rPr lang="it-IT" dirty="0"/>
              <a:t>Opzione B livello 1</a:t>
            </a:r>
          </a:p>
        </p:txBody>
      </p:sp>
      <p:pic>
        <p:nvPicPr>
          <p:cNvPr id="9" name="Elemento grafico 8" descr="Riproduci">
            <a:hlinkClick r:id="rId5" action="ppaction://hlinksldjump"/>
            <a:extLst>
              <a:ext uri="{FF2B5EF4-FFF2-40B4-BE49-F238E27FC236}">
                <a16:creationId xmlns:a16="http://schemas.microsoft.com/office/drawing/2014/main" id="{95E06333-0012-6742-8CAD-697F3ABB55B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42911" y="5425917"/>
            <a:ext cx="1135324" cy="1135324"/>
          </a:xfrm>
          <a:prstGeom prst="rect">
            <a:avLst/>
          </a:prstGeom>
        </p:spPr>
      </p:pic>
      <p:pic>
        <p:nvPicPr>
          <p:cNvPr id="5" name="Immagine 4" descr="Immagine che contiene testo, grafica vettoriale&#10;&#10;Descrizione generata automaticamente">
            <a:extLst>
              <a:ext uri="{FF2B5EF4-FFF2-40B4-BE49-F238E27FC236}">
                <a16:creationId xmlns:a16="http://schemas.microsoft.com/office/drawing/2014/main" id="{548E9C1F-99FA-4CDB-8A24-B2971C3D6EB2}"/>
              </a:ext>
            </a:extLst>
          </p:cNvPr>
          <p:cNvPicPr>
            <a:picLocks noChangeAspect="1"/>
          </p:cNvPicPr>
          <p:nvPr/>
        </p:nvPicPr>
        <p:blipFill>
          <a:blip r:embed="rId8"/>
          <a:stretch>
            <a:fillRect/>
          </a:stretch>
        </p:blipFill>
        <p:spPr>
          <a:xfrm rot="236012">
            <a:off x="7614228" y="655782"/>
            <a:ext cx="4888088" cy="4888088"/>
          </a:xfrm>
          <a:prstGeom prst="rect">
            <a:avLst/>
          </a:prstGeom>
        </p:spPr>
      </p:pic>
    </p:spTree>
    <p:extLst>
      <p:ext uri="{BB962C8B-B14F-4D97-AF65-F5344CB8AC3E}">
        <p14:creationId xmlns:p14="http://schemas.microsoft.com/office/powerpoint/2010/main" val="254057954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D892B845-5838-9349-A22E-B78342889AD4}"/>
              </a:ext>
            </a:extLst>
          </p:cNvPr>
          <p:cNvSpPr>
            <a:spLocks noGrp="1"/>
          </p:cNvSpPr>
          <p:nvPr>
            <p:ph type="title" idx="4294967295"/>
          </p:nvPr>
        </p:nvSpPr>
        <p:spPr>
          <a:xfrm>
            <a:off x="1323392" y="-1780916"/>
            <a:ext cx="10515600" cy="1325563"/>
          </a:xfrm>
        </p:spPr>
        <p:txBody>
          <a:bodyPr/>
          <a:lstStyle/>
          <a:p>
            <a:r>
              <a:rPr lang="it-IT" sz="2400" b="1" dirty="0">
                <a:solidFill>
                  <a:srgbClr val="0DEDB0"/>
                </a:solidFill>
                <a:latin typeface="Dosis" panose="02010503020202060003" pitchFamily="2" charset="77"/>
                <a:ea typeface="+mn-ea"/>
                <a:cs typeface="+mn-cs"/>
              </a:rPr>
              <a:t>Slide intermedia scelta fondo. E livello 6</a:t>
            </a:r>
            <a:endParaRPr lang="it-IT" dirty="0"/>
          </a:p>
        </p:txBody>
      </p:sp>
      <p:sp>
        <p:nvSpPr>
          <p:cNvPr id="4" name="CasellaDiTesto 3">
            <a:extLst>
              <a:ext uri="{FF2B5EF4-FFF2-40B4-BE49-F238E27FC236}">
                <a16:creationId xmlns:a16="http://schemas.microsoft.com/office/drawing/2014/main" id="{DC3225D8-9FB9-7444-839C-33E377570133}"/>
              </a:ext>
            </a:extLst>
          </p:cNvPr>
          <p:cNvSpPr txBox="1"/>
          <p:nvPr/>
        </p:nvSpPr>
        <p:spPr>
          <a:xfrm>
            <a:off x="3157728" y="694944"/>
            <a:ext cx="184731" cy="369332"/>
          </a:xfrm>
          <a:prstGeom prst="rect">
            <a:avLst/>
          </a:prstGeom>
          <a:noFill/>
        </p:spPr>
        <p:txBody>
          <a:bodyPr wrap="none" rtlCol="0">
            <a:spAutoFit/>
          </a:bodyPr>
          <a:lstStyle/>
          <a:p>
            <a:endParaRPr lang="it-IT" dirty="0"/>
          </a:p>
        </p:txBody>
      </p:sp>
      <p:sp>
        <p:nvSpPr>
          <p:cNvPr id="7" name="CasellaDiTesto 6">
            <a:extLst>
              <a:ext uri="{FF2B5EF4-FFF2-40B4-BE49-F238E27FC236}">
                <a16:creationId xmlns:a16="http://schemas.microsoft.com/office/drawing/2014/main" id="{6409FB37-FEC2-9F45-933E-E4EBBFD7397F}"/>
              </a:ext>
            </a:extLst>
          </p:cNvPr>
          <p:cNvSpPr txBox="1"/>
          <p:nvPr/>
        </p:nvSpPr>
        <p:spPr>
          <a:xfrm>
            <a:off x="992448" y="520181"/>
            <a:ext cx="9830450" cy="1138120"/>
          </a:xfrm>
          <a:prstGeom prst="rect">
            <a:avLst/>
          </a:prstGeom>
          <a:solidFill>
            <a:srgbClr val="0B3367"/>
          </a:solidFill>
        </p:spPr>
        <p:txBody>
          <a:bodyPr wrap="square" rtlCol="0" anchor="t" anchorCtr="0">
            <a:noAutofit/>
          </a:bodyPr>
          <a:lstStyle/>
          <a:p>
            <a:pPr algn="ctr"/>
            <a:r>
              <a:rPr lang="it-IT" sz="3200" b="1" dirty="0">
                <a:solidFill>
                  <a:srgbClr val="0DEDB0"/>
                </a:solidFill>
                <a:latin typeface="Dosis" panose="02010503020202060003" pitchFamily="2" charset="77"/>
              </a:rPr>
              <a:t>Diamo per assunto, ai soli fini del gioco, che tu abbia </a:t>
            </a:r>
            <a:r>
              <a:rPr lang="it-IT" sz="3200" b="1" dirty="0">
                <a:solidFill>
                  <a:srgbClr val="0DEDB0"/>
                </a:solidFill>
                <a:latin typeface="Abril Fatface" panose="02000503000000020003" pitchFamily="2" charset="77"/>
              </a:rPr>
              <a:t>scelto</a:t>
            </a:r>
            <a:r>
              <a:rPr lang="it-IT" sz="3200" b="1" dirty="0">
                <a:solidFill>
                  <a:srgbClr val="0DEDB0"/>
                </a:solidFill>
                <a:latin typeface="Dosis" panose="02010503020202060003" pitchFamily="2" charset="77"/>
              </a:rPr>
              <a:t> un </a:t>
            </a:r>
            <a:r>
              <a:rPr lang="it-IT" sz="3200" b="1" dirty="0">
                <a:solidFill>
                  <a:srgbClr val="0DEDB0"/>
                </a:solidFill>
                <a:latin typeface="Abril Fatface" panose="02000503000000020003" pitchFamily="2" charset="77"/>
              </a:rPr>
              <a:t>certo fondo pensione </a:t>
            </a:r>
          </a:p>
        </p:txBody>
      </p:sp>
      <p:sp>
        <p:nvSpPr>
          <p:cNvPr id="8" name="CasellaDiTesto 7">
            <a:extLst>
              <a:ext uri="{FF2B5EF4-FFF2-40B4-BE49-F238E27FC236}">
                <a16:creationId xmlns:a16="http://schemas.microsoft.com/office/drawing/2014/main" id="{75AB6112-3457-5C48-8B23-602435AD9A4F}"/>
              </a:ext>
            </a:extLst>
          </p:cNvPr>
          <p:cNvSpPr txBox="1"/>
          <p:nvPr/>
        </p:nvSpPr>
        <p:spPr>
          <a:xfrm>
            <a:off x="992447" y="1833064"/>
            <a:ext cx="7449187" cy="2222101"/>
          </a:xfrm>
          <a:prstGeom prst="rect">
            <a:avLst/>
          </a:prstGeom>
          <a:solidFill>
            <a:srgbClr val="0B3367"/>
          </a:solidFill>
        </p:spPr>
        <p:txBody>
          <a:bodyPr wrap="square" rtlCol="0" anchor="t" anchorCtr="0">
            <a:noAutofit/>
          </a:bodyPr>
          <a:lstStyle/>
          <a:p>
            <a:pPr algn="ctr"/>
            <a:r>
              <a:rPr lang="it-IT" sz="2000" b="1" dirty="0">
                <a:solidFill>
                  <a:srgbClr val="0DEDB0"/>
                </a:solidFill>
                <a:latin typeface="Dosis" panose="02010503020202060003" pitchFamily="2" charset="77"/>
              </a:rPr>
              <a:t>Hai </a:t>
            </a:r>
            <a:r>
              <a:rPr lang="it-IT" sz="2000" b="1" dirty="0">
                <a:solidFill>
                  <a:srgbClr val="0DEDB0"/>
                </a:solidFill>
                <a:latin typeface="Abril Fatface" panose="02000503000000020003" pitchFamily="2" charset="77"/>
              </a:rPr>
              <a:t>già 20 anni </a:t>
            </a:r>
            <a:r>
              <a:rPr lang="it-IT" sz="2000" b="1" dirty="0">
                <a:solidFill>
                  <a:srgbClr val="0DEDB0"/>
                </a:solidFill>
                <a:latin typeface="Dosis" panose="02010503020202060003" pitchFamily="2" charset="77"/>
              </a:rPr>
              <a:t>e, nonostante il tuo lavoro, non hai mai pensato di investire seriamente? Stai forse aspettando di arrivare alla pensione per tuffarti nel vastissimo mondo degli investimenti? </a:t>
            </a:r>
          </a:p>
          <a:p>
            <a:pPr algn="ctr"/>
            <a:endParaRPr lang="it-IT" sz="2000" b="1" dirty="0">
              <a:solidFill>
                <a:srgbClr val="0DEDB0"/>
              </a:solidFill>
              <a:latin typeface="Dosis" panose="02010503020202060003" pitchFamily="2" charset="77"/>
            </a:endParaRPr>
          </a:p>
          <a:p>
            <a:pPr algn="ctr"/>
            <a:r>
              <a:rPr lang="it-IT" sz="2800" b="1" dirty="0">
                <a:solidFill>
                  <a:srgbClr val="0DEDB0"/>
                </a:solidFill>
                <a:latin typeface="Dosis" panose="02010503020202060003" pitchFamily="2" charset="77"/>
              </a:rPr>
              <a:t>Niente di più sbagliato! In questo ambito il </a:t>
            </a:r>
            <a:r>
              <a:rPr lang="it-IT" sz="2800" b="1" dirty="0">
                <a:solidFill>
                  <a:srgbClr val="0DEDB0"/>
                </a:solidFill>
                <a:latin typeface="Abril Fatface" panose="02000503000000020003" pitchFamily="2" charset="77"/>
              </a:rPr>
              <a:t>tempo</a:t>
            </a:r>
            <a:r>
              <a:rPr lang="it-IT" sz="2800" b="1" dirty="0">
                <a:solidFill>
                  <a:srgbClr val="0DEDB0"/>
                </a:solidFill>
                <a:latin typeface="Dosis" panose="02010503020202060003" pitchFamily="2" charset="77"/>
              </a:rPr>
              <a:t> potrebbe essere il tuo miglior alleato! </a:t>
            </a:r>
          </a:p>
          <a:p>
            <a:pPr algn="ctr"/>
            <a:endParaRPr lang="it-IT" sz="2400" b="1" dirty="0">
              <a:solidFill>
                <a:srgbClr val="0DEDB0"/>
              </a:solidFill>
              <a:latin typeface="Dosis" panose="02010503020202060003" pitchFamily="2" charset="77"/>
            </a:endParaRPr>
          </a:p>
        </p:txBody>
      </p:sp>
      <p:sp>
        <p:nvSpPr>
          <p:cNvPr id="10" name="CasellaDiTesto 9">
            <a:extLst>
              <a:ext uri="{FF2B5EF4-FFF2-40B4-BE49-F238E27FC236}">
                <a16:creationId xmlns:a16="http://schemas.microsoft.com/office/drawing/2014/main" id="{772B14E1-A143-3349-BD03-77339EF569A0}"/>
              </a:ext>
            </a:extLst>
          </p:cNvPr>
          <p:cNvSpPr txBox="1"/>
          <p:nvPr/>
        </p:nvSpPr>
        <p:spPr>
          <a:xfrm>
            <a:off x="2715566" y="4358195"/>
            <a:ext cx="7954720" cy="1701991"/>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D’altronde hai già un bel gruzzolo (si spera che non abbia già sperperato tutto!), per cui è un buon momento per pianificare seriamente il tuo futuro. </a:t>
            </a:r>
          </a:p>
          <a:p>
            <a:pPr algn="ctr"/>
            <a:r>
              <a:rPr lang="it-IT" sz="2400" b="1" dirty="0">
                <a:solidFill>
                  <a:srgbClr val="0DEDB0"/>
                </a:solidFill>
                <a:latin typeface="Dosis" panose="02010503020202060003" pitchFamily="2" charset="77"/>
              </a:rPr>
              <a:t>Il </a:t>
            </a:r>
            <a:r>
              <a:rPr lang="it-IT" sz="2400" b="1" dirty="0">
                <a:solidFill>
                  <a:srgbClr val="0DEDB0"/>
                </a:solidFill>
                <a:latin typeface="Abril Fatface" panose="02000503000000020003" pitchFamily="2" charset="77"/>
              </a:rPr>
              <a:t>primo passo </a:t>
            </a:r>
            <a:r>
              <a:rPr lang="it-IT" sz="2400" b="1" dirty="0">
                <a:solidFill>
                  <a:srgbClr val="0DEDB0"/>
                </a:solidFill>
                <a:latin typeface="Dosis" panose="02010503020202060003" pitchFamily="2" charset="77"/>
              </a:rPr>
              <a:t>da fare proprio agli inizi sarebbe…</a:t>
            </a:r>
          </a:p>
        </p:txBody>
      </p:sp>
      <p:pic>
        <p:nvPicPr>
          <p:cNvPr id="5" name="Elemento grafico 4" descr="Pentolone d'oro">
            <a:extLst>
              <a:ext uri="{FF2B5EF4-FFF2-40B4-BE49-F238E27FC236}">
                <a16:creationId xmlns:a16="http://schemas.microsoft.com/office/drawing/2014/main" id="{D98E04D2-7080-9A44-9540-EC9BBE26B4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92002" y="2060712"/>
            <a:ext cx="2030896" cy="2030896"/>
          </a:xfrm>
          <a:prstGeom prst="rect">
            <a:avLst/>
          </a:prstGeom>
        </p:spPr>
      </p:pic>
      <p:pic>
        <p:nvPicPr>
          <p:cNvPr id="9" name="Elemento grafico 8" descr="Cronometro">
            <a:extLst>
              <a:ext uri="{FF2B5EF4-FFF2-40B4-BE49-F238E27FC236}">
                <a16:creationId xmlns:a16="http://schemas.microsoft.com/office/drawing/2014/main" id="{26B92B8E-D326-EA49-9EF9-DD5C072C997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2493" y="4292841"/>
            <a:ext cx="1718442" cy="1718442"/>
          </a:xfrm>
          <a:prstGeom prst="rect">
            <a:avLst/>
          </a:prstGeom>
        </p:spPr>
      </p:pic>
      <p:pic>
        <p:nvPicPr>
          <p:cNvPr id="11" name="Elemento grafico 10" descr="Riproduci">
            <a:hlinkClick r:id="rId8" action="ppaction://hlinksldjump"/>
            <a:extLst>
              <a:ext uri="{FF2B5EF4-FFF2-40B4-BE49-F238E27FC236}">
                <a16:creationId xmlns:a16="http://schemas.microsoft.com/office/drawing/2014/main" id="{588A0913-C3CF-2443-BE7B-CC65EF4D36E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71839" y="5319054"/>
            <a:ext cx="1135324" cy="1135324"/>
          </a:xfrm>
          <a:prstGeom prst="rect">
            <a:avLst/>
          </a:prstGeom>
        </p:spPr>
      </p:pic>
    </p:spTree>
    <p:extLst>
      <p:ext uri="{BB962C8B-B14F-4D97-AF65-F5344CB8AC3E}">
        <p14:creationId xmlns:p14="http://schemas.microsoft.com/office/powerpoint/2010/main" val="20998023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D892B845-5838-9349-A22E-B78342889AD4}"/>
              </a:ext>
            </a:extLst>
          </p:cNvPr>
          <p:cNvSpPr>
            <a:spLocks noGrp="1"/>
          </p:cNvSpPr>
          <p:nvPr>
            <p:ph type="title" idx="4294967295"/>
          </p:nvPr>
        </p:nvSpPr>
        <p:spPr>
          <a:xfrm>
            <a:off x="1323392" y="-1780916"/>
            <a:ext cx="10515600" cy="1325563"/>
          </a:xfrm>
        </p:spPr>
        <p:txBody>
          <a:bodyPr/>
          <a:lstStyle/>
          <a:p>
            <a:r>
              <a:rPr lang="it-IT" sz="2400" b="1" dirty="0">
                <a:solidFill>
                  <a:srgbClr val="0DEDB0"/>
                </a:solidFill>
                <a:latin typeface="Dosis" panose="02010503020202060003" pitchFamily="2" charset="77"/>
                <a:ea typeface="+mn-ea"/>
                <a:cs typeface="+mn-cs"/>
              </a:rPr>
              <a:t>Slide gap Previdenziale</a:t>
            </a:r>
            <a:endParaRPr lang="it-IT" dirty="0"/>
          </a:p>
        </p:txBody>
      </p:sp>
      <p:sp>
        <p:nvSpPr>
          <p:cNvPr id="4" name="CasellaDiTesto 3">
            <a:extLst>
              <a:ext uri="{FF2B5EF4-FFF2-40B4-BE49-F238E27FC236}">
                <a16:creationId xmlns:a16="http://schemas.microsoft.com/office/drawing/2014/main" id="{DC3225D8-9FB9-7444-839C-33E377570133}"/>
              </a:ext>
            </a:extLst>
          </p:cNvPr>
          <p:cNvSpPr txBox="1"/>
          <p:nvPr/>
        </p:nvSpPr>
        <p:spPr>
          <a:xfrm>
            <a:off x="3157728" y="694944"/>
            <a:ext cx="184731" cy="369332"/>
          </a:xfrm>
          <a:prstGeom prst="rect">
            <a:avLst/>
          </a:prstGeom>
          <a:noFill/>
        </p:spPr>
        <p:txBody>
          <a:bodyPr wrap="none" rtlCol="0">
            <a:spAutoFit/>
          </a:bodyPr>
          <a:lstStyle/>
          <a:p>
            <a:endParaRPr lang="it-IT" dirty="0"/>
          </a:p>
        </p:txBody>
      </p:sp>
      <p:sp>
        <p:nvSpPr>
          <p:cNvPr id="10" name="CasellaDiTesto 9">
            <a:extLst>
              <a:ext uri="{FF2B5EF4-FFF2-40B4-BE49-F238E27FC236}">
                <a16:creationId xmlns:a16="http://schemas.microsoft.com/office/drawing/2014/main" id="{772B14E1-A143-3349-BD03-77339EF569A0}"/>
              </a:ext>
            </a:extLst>
          </p:cNvPr>
          <p:cNvSpPr txBox="1"/>
          <p:nvPr/>
        </p:nvSpPr>
        <p:spPr>
          <a:xfrm>
            <a:off x="1103640" y="508986"/>
            <a:ext cx="6198308" cy="1645076"/>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È bene che tu sappia che il </a:t>
            </a:r>
            <a:r>
              <a:rPr lang="it-IT" sz="2400" b="1" dirty="0">
                <a:solidFill>
                  <a:srgbClr val="0DEDB0"/>
                </a:solidFill>
                <a:latin typeface="Abril Fatface" panose="02000503000000020003" pitchFamily="2" charset="77"/>
              </a:rPr>
              <a:t>sistema previdenziale italiano</a:t>
            </a:r>
            <a:r>
              <a:rPr lang="it-IT" sz="2400" b="1" dirty="0">
                <a:solidFill>
                  <a:srgbClr val="0DEDB0"/>
                </a:solidFill>
                <a:latin typeface="Dosis" panose="02010503020202060003" pitchFamily="2" charset="77"/>
              </a:rPr>
              <a:t> è attualmente in </a:t>
            </a:r>
            <a:r>
              <a:rPr lang="it-IT" sz="2400" b="1" dirty="0">
                <a:solidFill>
                  <a:srgbClr val="0DEDB0"/>
                </a:solidFill>
                <a:latin typeface="Abril Fatface" panose="02000503000000020003" pitchFamily="2" charset="77"/>
              </a:rPr>
              <a:t>deficit</a:t>
            </a:r>
            <a:r>
              <a:rPr lang="it-IT" sz="2400" b="1" dirty="0">
                <a:solidFill>
                  <a:srgbClr val="0DEDB0"/>
                </a:solidFill>
                <a:latin typeface="Dosis" panose="02010503020202060003" pitchFamily="2" charset="77"/>
              </a:rPr>
              <a:t> e si prevede che tale </a:t>
            </a:r>
            <a:r>
              <a:rPr lang="it-IT" sz="2400" b="1" dirty="0">
                <a:solidFill>
                  <a:srgbClr val="0DEDB0"/>
                </a:solidFill>
                <a:latin typeface="Abril Fatface" panose="02000503000000020003" pitchFamily="2" charset="77"/>
              </a:rPr>
              <a:t>tendenza negativa</a:t>
            </a:r>
            <a:r>
              <a:rPr lang="it-IT" sz="2400" b="1" dirty="0">
                <a:solidFill>
                  <a:srgbClr val="0DEDB0"/>
                </a:solidFill>
                <a:latin typeface="Dosis" panose="02010503020202060003" pitchFamily="2" charset="77"/>
              </a:rPr>
              <a:t> persevererà negli anni a seguire. </a:t>
            </a:r>
          </a:p>
        </p:txBody>
      </p:sp>
      <p:sp>
        <p:nvSpPr>
          <p:cNvPr id="11" name="CasellaDiTesto 10">
            <a:extLst>
              <a:ext uri="{FF2B5EF4-FFF2-40B4-BE49-F238E27FC236}">
                <a16:creationId xmlns:a16="http://schemas.microsoft.com/office/drawing/2014/main" id="{2CAF0C04-4967-2547-9E55-9A30CFA5E06B}"/>
              </a:ext>
            </a:extLst>
          </p:cNvPr>
          <p:cNvSpPr txBox="1"/>
          <p:nvPr/>
        </p:nvSpPr>
        <p:spPr>
          <a:xfrm>
            <a:off x="615313" y="2402635"/>
            <a:ext cx="6593870" cy="1533261"/>
          </a:xfrm>
          <a:prstGeom prst="rect">
            <a:avLst/>
          </a:prstGeom>
          <a:solidFill>
            <a:srgbClr val="0B3367"/>
          </a:solidFill>
        </p:spPr>
        <p:txBody>
          <a:bodyPr wrap="square" rtlCol="0" anchor="t" anchorCtr="0">
            <a:noAutofit/>
          </a:bodyPr>
          <a:lstStyle/>
          <a:p>
            <a:pPr algn="ctr"/>
            <a:r>
              <a:rPr lang="it-IT" sz="2300" b="1" dirty="0">
                <a:solidFill>
                  <a:srgbClr val="0DEDB0"/>
                </a:solidFill>
                <a:latin typeface="Dosis" panose="02010503020202060003" pitchFamily="2" charset="77"/>
              </a:rPr>
              <a:t>Per questo motivo si introduce il concetto di </a:t>
            </a:r>
            <a:r>
              <a:rPr lang="it-IT" sz="2300" b="1" dirty="0">
                <a:solidFill>
                  <a:srgbClr val="0DEDB0"/>
                </a:solidFill>
                <a:latin typeface="Abril Fatface" panose="02000503000000020003" pitchFamily="2" charset="77"/>
              </a:rPr>
              <a:t>gap previdenziale</a:t>
            </a:r>
            <a:r>
              <a:rPr lang="it-IT" sz="2300" b="1" dirty="0">
                <a:solidFill>
                  <a:srgbClr val="0DEDB0"/>
                </a:solidFill>
                <a:latin typeface="Dosis" panose="02010503020202060003" pitchFamily="2" charset="77"/>
              </a:rPr>
              <a:t>, ossia la </a:t>
            </a:r>
            <a:r>
              <a:rPr lang="it-IT" sz="2300" b="1" dirty="0">
                <a:solidFill>
                  <a:srgbClr val="0DEDB0"/>
                </a:solidFill>
                <a:latin typeface="Abril Fatface" panose="02000503000000020003" pitchFamily="2" charset="77"/>
              </a:rPr>
              <a:t>differenza</a:t>
            </a:r>
            <a:r>
              <a:rPr lang="it-IT" sz="2300" b="1" dirty="0">
                <a:solidFill>
                  <a:srgbClr val="0DEDB0"/>
                </a:solidFill>
                <a:latin typeface="Dosis" panose="02010503020202060003" pitchFamily="2" charset="77"/>
              </a:rPr>
              <a:t> tra la </a:t>
            </a:r>
            <a:r>
              <a:rPr lang="it-IT" sz="2300" b="1" dirty="0">
                <a:solidFill>
                  <a:srgbClr val="0DEDB0"/>
                </a:solidFill>
                <a:latin typeface="Abril Fatface" panose="02000503000000020003" pitchFamily="2" charset="77"/>
              </a:rPr>
              <a:t>prima rata </a:t>
            </a:r>
            <a:r>
              <a:rPr lang="it-IT" sz="2300" b="1" dirty="0">
                <a:solidFill>
                  <a:srgbClr val="0DEDB0"/>
                </a:solidFill>
                <a:latin typeface="Dosis" panose="02010503020202060003" pitchFamily="2" charset="77"/>
              </a:rPr>
              <a:t>della pensione obbligatoria e </a:t>
            </a:r>
            <a:r>
              <a:rPr lang="it-IT" sz="2300" b="1" dirty="0">
                <a:solidFill>
                  <a:srgbClr val="0DEDB0"/>
                </a:solidFill>
                <a:latin typeface="Abril Fatface" panose="02000503000000020003" pitchFamily="2" charset="77"/>
              </a:rPr>
              <a:t>l’ultimo salario </a:t>
            </a:r>
            <a:r>
              <a:rPr lang="it-IT" sz="2300" b="1" dirty="0">
                <a:solidFill>
                  <a:srgbClr val="0DEDB0"/>
                </a:solidFill>
                <a:latin typeface="Dosis" panose="02010503020202060003" pitchFamily="2" charset="77"/>
              </a:rPr>
              <a:t>ricevuto</a:t>
            </a:r>
          </a:p>
        </p:txBody>
      </p:sp>
      <p:sp>
        <p:nvSpPr>
          <p:cNvPr id="9" name="CasellaDiTesto 8">
            <a:extLst>
              <a:ext uri="{FF2B5EF4-FFF2-40B4-BE49-F238E27FC236}">
                <a16:creationId xmlns:a16="http://schemas.microsoft.com/office/drawing/2014/main" id="{0D9C9F14-76CE-CF46-8FF9-DA65D0B37727}"/>
              </a:ext>
            </a:extLst>
          </p:cNvPr>
          <p:cNvSpPr txBox="1"/>
          <p:nvPr/>
        </p:nvSpPr>
        <p:spPr>
          <a:xfrm>
            <a:off x="2269979" y="4338246"/>
            <a:ext cx="7652041" cy="1533262"/>
          </a:xfrm>
          <a:prstGeom prst="rect">
            <a:avLst/>
          </a:prstGeom>
          <a:solidFill>
            <a:srgbClr val="0B3367"/>
          </a:solidFill>
        </p:spPr>
        <p:txBody>
          <a:bodyPr wrap="square" rtlCol="0" anchor="t" anchorCtr="0">
            <a:noAutofit/>
          </a:bodyPr>
          <a:lstStyle/>
          <a:p>
            <a:pPr algn="ctr"/>
            <a:r>
              <a:rPr lang="it-IT" sz="2300" b="1" dirty="0">
                <a:solidFill>
                  <a:srgbClr val="0DEDB0"/>
                </a:solidFill>
                <a:latin typeface="Dosis" panose="02010503020202060003" pitchFamily="2" charset="77"/>
              </a:rPr>
              <a:t>Insieme a questo concetto si introduce anche quello di </a:t>
            </a:r>
            <a:r>
              <a:rPr lang="it-IT" sz="2300" b="1" dirty="0">
                <a:solidFill>
                  <a:srgbClr val="0DEDB0"/>
                </a:solidFill>
                <a:latin typeface="Abril Fatface" panose="02000503000000020003" pitchFamily="2" charset="77"/>
              </a:rPr>
              <a:t>tasso di sostituzione</a:t>
            </a:r>
            <a:r>
              <a:rPr lang="it-IT" sz="2300" b="1" dirty="0">
                <a:solidFill>
                  <a:srgbClr val="0DEDB0"/>
                </a:solidFill>
                <a:latin typeface="Dosis" panose="02010503020202060003" pitchFamily="2" charset="77"/>
              </a:rPr>
              <a:t>, ossia il </a:t>
            </a:r>
            <a:r>
              <a:rPr lang="it-IT" sz="2300" b="1" dirty="0">
                <a:solidFill>
                  <a:srgbClr val="0DEDB0"/>
                </a:solidFill>
                <a:latin typeface="Abril Fatface" panose="02000503000000020003" pitchFamily="2" charset="77"/>
              </a:rPr>
              <a:t>rapporto percentuale</a:t>
            </a:r>
            <a:r>
              <a:rPr lang="it-IT" sz="2300" b="1" dirty="0">
                <a:solidFill>
                  <a:srgbClr val="0DEDB0"/>
                </a:solidFill>
                <a:latin typeface="Dosis" panose="02010503020202060003" pitchFamily="2" charset="77"/>
              </a:rPr>
              <a:t> tra le due rendite citate sopra. </a:t>
            </a:r>
          </a:p>
          <a:p>
            <a:pPr algn="ctr"/>
            <a:r>
              <a:rPr lang="it-IT" sz="2300" b="1" dirty="0">
                <a:solidFill>
                  <a:srgbClr val="0DEDB0"/>
                </a:solidFill>
                <a:latin typeface="Dosis" panose="02010503020202060003" pitchFamily="2" charset="77"/>
              </a:rPr>
              <a:t>Si stima che nel futuro tale gap arriverà anche al 30%!</a:t>
            </a:r>
          </a:p>
        </p:txBody>
      </p:sp>
      <p:pic>
        <p:nvPicPr>
          <p:cNvPr id="5" name="Elemento grafico 4" descr="Tendenza al ribasso">
            <a:extLst>
              <a:ext uri="{FF2B5EF4-FFF2-40B4-BE49-F238E27FC236}">
                <a16:creationId xmlns:a16="http://schemas.microsoft.com/office/drawing/2014/main" id="{793C7054-1E0C-E944-8B77-BB1AB0F162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4979" y="4338246"/>
            <a:ext cx="1756826" cy="1756826"/>
          </a:xfrm>
          <a:prstGeom prst="rect">
            <a:avLst/>
          </a:prstGeom>
        </p:spPr>
      </p:pic>
      <p:pic>
        <p:nvPicPr>
          <p:cNvPr id="12" name="Elemento grafico 11" descr="Grafico a barre con andamento discendente">
            <a:extLst>
              <a:ext uri="{FF2B5EF4-FFF2-40B4-BE49-F238E27FC236}">
                <a16:creationId xmlns:a16="http://schemas.microsoft.com/office/drawing/2014/main" id="{482DB832-752D-7849-BF64-C84192CDE53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73344" y="827359"/>
            <a:ext cx="1993507" cy="1993507"/>
          </a:xfrm>
          <a:prstGeom prst="rect">
            <a:avLst/>
          </a:prstGeom>
        </p:spPr>
      </p:pic>
      <p:pic>
        <p:nvPicPr>
          <p:cNvPr id="13" name="Elemento grafico 12" descr="Riproduci">
            <a:hlinkClick r:id="rId8" action="ppaction://hlinksldjump"/>
            <a:extLst>
              <a:ext uri="{FF2B5EF4-FFF2-40B4-BE49-F238E27FC236}">
                <a16:creationId xmlns:a16="http://schemas.microsoft.com/office/drawing/2014/main" id="{77E997F3-A66D-6143-A519-A64DB7D918B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71839" y="5319054"/>
            <a:ext cx="1135324" cy="1135324"/>
          </a:xfrm>
          <a:prstGeom prst="rect">
            <a:avLst/>
          </a:prstGeom>
        </p:spPr>
      </p:pic>
    </p:spTree>
    <p:extLst>
      <p:ext uri="{BB962C8B-B14F-4D97-AF65-F5344CB8AC3E}">
        <p14:creationId xmlns:p14="http://schemas.microsoft.com/office/powerpoint/2010/main" val="26667326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D892B845-5838-9349-A22E-B78342889AD4}"/>
              </a:ext>
            </a:extLst>
          </p:cNvPr>
          <p:cNvSpPr>
            <a:spLocks noGrp="1"/>
          </p:cNvSpPr>
          <p:nvPr>
            <p:ph type="title" idx="4294967295"/>
          </p:nvPr>
        </p:nvSpPr>
        <p:spPr>
          <a:xfrm>
            <a:off x="1323392" y="-1780916"/>
            <a:ext cx="10515600" cy="1325563"/>
          </a:xfrm>
        </p:spPr>
        <p:txBody>
          <a:bodyPr/>
          <a:lstStyle/>
          <a:p>
            <a:r>
              <a:rPr lang="it-IT" sz="2400" b="1" dirty="0">
                <a:solidFill>
                  <a:srgbClr val="0DEDB0"/>
                </a:solidFill>
                <a:latin typeface="Dosis" panose="02010503020202060003" pitchFamily="2" charset="77"/>
                <a:ea typeface="+mn-ea"/>
                <a:cs typeface="+mn-cs"/>
              </a:rPr>
              <a:t>Livello 6 opzioni</a:t>
            </a:r>
            <a:endParaRPr lang="it-IT" dirty="0"/>
          </a:p>
        </p:txBody>
      </p:sp>
      <p:sp>
        <p:nvSpPr>
          <p:cNvPr id="4" name="CasellaDiTesto 3">
            <a:extLst>
              <a:ext uri="{FF2B5EF4-FFF2-40B4-BE49-F238E27FC236}">
                <a16:creationId xmlns:a16="http://schemas.microsoft.com/office/drawing/2014/main" id="{DC3225D8-9FB9-7444-839C-33E377570133}"/>
              </a:ext>
            </a:extLst>
          </p:cNvPr>
          <p:cNvSpPr txBox="1"/>
          <p:nvPr/>
        </p:nvSpPr>
        <p:spPr>
          <a:xfrm>
            <a:off x="3157728" y="694944"/>
            <a:ext cx="184731" cy="369332"/>
          </a:xfrm>
          <a:prstGeom prst="rect">
            <a:avLst/>
          </a:prstGeom>
          <a:noFill/>
        </p:spPr>
        <p:txBody>
          <a:bodyPr wrap="none" rtlCol="0">
            <a:spAutoFit/>
          </a:bodyPr>
          <a:lstStyle/>
          <a:p>
            <a:endParaRPr lang="it-IT" dirty="0"/>
          </a:p>
        </p:txBody>
      </p:sp>
      <p:sp>
        <p:nvSpPr>
          <p:cNvPr id="7" name="CasellaDiTesto 6">
            <a:extLst>
              <a:ext uri="{FF2B5EF4-FFF2-40B4-BE49-F238E27FC236}">
                <a16:creationId xmlns:a16="http://schemas.microsoft.com/office/drawing/2014/main" id="{6409FB37-FEC2-9F45-933E-E4EBBFD7397F}"/>
              </a:ext>
            </a:extLst>
          </p:cNvPr>
          <p:cNvSpPr txBox="1"/>
          <p:nvPr/>
        </p:nvSpPr>
        <p:spPr>
          <a:xfrm>
            <a:off x="992448" y="520181"/>
            <a:ext cx="9830450" cy="1009853"/>
          </a:xfrm>
          <a:prstGeom prst="rect">
            <a:avLst/>
          </a:prstGeom>
          <a:solidFill>
            <a:srgbClr val="0B3367"/>
          </a:solidFill>
        </p:spPr>
        <p:txBody>
          <a:bodyPr wrap="square" rtlCol="0" anchor="t" anchorCtr="0">
            <a:noAutofit/>
          </a:bodyPr>
          <a:lstStyle/>
          <a:p>
            <a:pPr lvl="0" algn="ctr"/>
            <a:r>
              <a:rPr lang="it-IT" sz="2400" b="1" dirty="0">
                <a:solidFill>
                  <a:srgbClr val="0DEDB0"/>
                </a:solidFill>
                <a:latin typeface="Dosis" panose="02010503020202060003" pitchFamily="2" charset="77"/>
              </a:rPr>
              <a:t>É un buon momento per pianificare seriamente il tuo futuro. </a:t>
            </a:r>
          </a:p>
          <a:p>
            <a:pPr lvl="0" algn="ctr"/>
            <a:r>
              <a:rPr lang="it-IT" sz="2400" b="1" dirty="0">
                <a:solidFill>
                  <a:srgbClr val="0DEDB0"/>
                </a:solidFill>
                <a:latin typeface="Dosis" panose="02010503020202060003" pitchFamily="2" charset="77"/>
              </a:rPr>
              <a:t>Il </a:t>
            </a:r>
            <a:r>
              <a:rPr lang="it-IT" sz="2400" b="1" dirty="0">
                <a:solidFill>
                  <a:srgbClr val="0DEDB0"/>
                </a:solidFill>
                <a:latin typeface="Abril Fatface" panose="02000503000000020003" pitchFamily="2" charset="77"/>
              </a:rPr>
              <a:t>primo passo </a:t>
            </a:r>
            <a:r>
              <a:rPr lang="it-IT" sz="2400" b="1" dirty="0">
                <a:solidFill>
                  <a:srgbClr val="0DEDB0"/>
                </a:solidFill>
                <a:latin typeface="Dosis" panose="02010503020202060003" pitchFamily="2" charset="77"/>
              </a:rPr>
              <a:t>da fare proprio agli inizi sarebbe…</a:t>
            </a:r>
          </a:p>
        </p:txBody>
      </p:sp>
      <p:sp>
        <p:nvSpPr>
          <p:cNvPr id="8" name="CasellaDiTesto 7">
            <a:hlinkClick r:id="rId4" action="ppaction://hlinksldjump"/>
            <a:extLst>
              <a:ext uri="{FF2B5EF4-FFF2-40B4-BE49-F238E27FC236}">
                <a16:creationId xmlns:a16="http://schemas.microsoft.com/office/drawing/2014/main" id="{75AB6112-3457-5C48-8B23-602435AD9A4F}"/>
              </a:ext>
            </a:extLst>
          </p:cNvPr>
          <p:cNvSpPr txBox="1"/>
          <p:nvPr/>
        </p:nvSpPr>
        <p:spPr>
          <a:xfrm>
            <a:off x="1323392" y="1716945"/>
            <a:ext cx="9582788" cy="1595936"/>
          </a:xfrm>
          <a:prstGeom prst="rect">
            <a:avLst/>
          </a:prstGeom>
          <a:solidFill>
            <a:srgbClr val="0B3367"/>
          </a:solidFill>
        </p:spPr>
        <p:txBody>
          <a:bodyPr wrap="square" rtlCol="0" anchor="t" anchorCtr="0">
            <a:noAutofit/>
          </a:bodyPr>
          <a:lstStyle/>
          <a:p>
            <a:pPr lvl="3"/>
            <a:r>
              <a:rPr lang="it-IT" sz="3200" b="1" dirty="0">
                <a:solidFill>
                  <a:srgbClr val="0DEDB0"/>
                </a:solidFill>
                <a:latin typeface="Dosis" panose="02010503020202060003" pitchFamily="2" charset="77"/>
              </a:rPr>
              <a:t>A) </a:t>
            </a:r>
            <a:r>
              <a:rPr lang="it-IT" sz="2400" b="1" dirty="0">
                <a:solidFill>
                  <a:srgbClr val="0DEDB0"/>
                </a:solidFill>
                <a:latin typeface="Abril Fatface" panose="02000503000000020003" pitchFamily="2" charset="77"/>
              </a:rPr>
              <a:t>Valutare</a:t>
            </a:r>
            <a:r>
              <a:rPr lang="it-IT" sz="2000" b="1" dirty="0">
                <a:solidFill>
                  <a:srgbClr val="0DEDB0"/>
                </a:solidFill>
                <a:latin typeface="Dosis" panose="02010503020202060003" pitchFamily="2" charset="77"/>
              </a:rPr>
              <a:t> le </a:t>
            </a:r>
            <a:r>
              <a:rPr lang="it-IT" sz="2400" b="1" dirty="0">
                <a:solidFill>
                  <a:srgbClr val="0DEDB0"/>
                </a:solidFill>
                <a:latin typeface="Abril Fatface" panose="02000503000000020003" pitchFamily="2" charset="77"/>
              </a:rPr>
              <a:t>proprie</a:t>
            </a:r>
            <a:r>
              <a:rPr lang="it-IT" sz="2000" b="1" dirty="0">
                <a:solidFill>
                  <a:srgbClr val="0DEDB0"/>
                </a:solidFill>
                <a:latin typeface="Dosis" panose="02010503020202060003" pitchFamily="2" charset="77"/>
              </a:rPr>
              <a:t> spese quotidiane e creare un </a:t>
            </a:r>
            <a:r>
              <a:rPr lang="it-IT" sz="2800" b="1" dirty="0">
                <a:solidFill>
                  <a:srgbClr val="0DEDB0"/>
                </a:solidFill>
                <a:latin typeface="Abril Fatface" panose="02000503000000020003" pitchFamily="2" charset="77"/>
              </a:rPr>
              <a:t>budget</a:t>
            </a:r>
            <a:r>
              <a:rPr lang="it-IT" sz="2000" b="1" dirty="0">
                <a:solidFill>
                  <a:srgbClr val="0DEDB0"/>
                </a:solidFill>
                <a:latin typeface="Dosis" panose="02010503020202060003" pitchFamily="2" charset="77"/>
              </a:rPr>
              <a:t>. </a:t>
            </a:r>
          </a:p>
          <a:p>
            <a:pPr algn="ctr"/>
            <a:r>
              <a:rPr lang="it-IT" sz="2000" b="1" dirty="0">
                <a:solidFill>
                  <a:srgbClr val="0DEDB0"/>
                </a:solidFill>
                <a:latin typeface="Dosis" panose="02010503020202060003" pitchFamily="2" charset="77"/>
              </a:rPr>
              <a:t>Quindi capire quale parte del proprio stipendio metteresti da parte per un </a:t>
            </a:r>
            <a:r>
              <a:rPr lang="it-IT" sz="2400" b="1" dirty="0">
                <a:solidFill>
                  <a:srgbClr val="0DEDB0"/>
                </a:solidFill>
                <a:latin typeface="Abril Fatface" panose="02000503000000020003" pitchFamily="2" charset="77"/>
              </a:rPr>
              <a:t>fondo di emergenza </a:t>
            </a:r>
            <a:r>
              <a:rPr lang="it-IT" sz="2000" b="1" dirty="0">
                <a:solidFill>
                  <a:srgbClr val="0DEDB0"/>
                </a:solidFill>
                <a:latin typeface="Dosis" panose="02010503020202060003" pitchFamily="2" charset="77"/>
              </a:rPr>
              <a:t>e quanto sei disposto a </a:t>
            </a:r>
            <a:r>
              <a:rPr lang="it-IT" sz="2000" b="1" dirty="0">
                <a:solidFill>
                  <a:srgbClr val="0DEDB0"/>
                </a:solidFill>
                <a:latin typeface="Abril Fatface" panose="02000503000000020003" pitchFamily="2" charset="77"/>
              </a:rPr>
              <a:t>rischiare</a:t>
            </a:r>
            <a:r>
              <a:rPr lang="it-IT" sz="2000" b="1" dirty="0">
                <a:solidFill>
                  <a:srgbClr val="0DEDB0"/>
                </a:solidFill>
                <a:latin typeface="Dosis" panose="02010503020202060003" pitchFamily="2" charset="77"/>
              </a:rPr>
              <a:t> per un possibile investimento</a:t>
            </a:r>
          </a:p>
          <a:p>
            <a:pPr algn="ctr"/>
            <a:endParaRPr lang="it-IT" sz="2400" b="1" dirty="0">
              <a:solidFill>
                <a:srgbClr val="0DEDB0"/>
              </a:solidFill>
              <a:latin typeface="Dosis" panose="02010503020202060003" pitchFamily="2" charset="77"/>
            </a:endParaRPr>
          </a:p>
        </p:txBody>
      </p:sp>
      <p:sp>
        <p:nvSpPr>
          <p:cNvPr id="10" name="CasellaDiTesto 9">
            <a:hlinkClick r:id="rId5" action="ppaction://hlinksldjump"/>
            <a:extLst>
              <a:ext uri="{FF2B5EF4-FFF2-40B4-BE49-F238E27FC236}">
                <a16:creationId xmlns:a16="http://schemas.microsoft.com/office/drawing/2014/main" id="{772B14E1-A143-3349-BD03-77339EF569A0}"/>
              </a:ext>
            </a:extLst>
          </p:cNvPr>
          <p:cNvSpPr txBox="1"/>
          <p:nvPr/>
        </p:nvSpPr>
        <p:spPr>
          <a:xfrm>
            <a:off x="1065886" y="3450916"/>
            <a:ext cx="10060225" cy="1325563"/>
          </a:xfrm>
          <a:prstGeom prst="rect">
            <a:avLst/>
          </a:prstGeom>
          <a:solidFill>
            <a:srgbClr val="0B3367"/>
          </a:solidFill>
        </p:spPr>
        <p:txBody>
          <a:bodyPr wrap="square" rtlCol="0" anchor="t" anchorCtr="0">
            <a:noAutofit/>
          </a:bodyPr>
          <a:lstStyle/>
          <a:p>
            <a:pPr algn="ctr"/>
            <a:r>
              <a:rPr lang="it-IT" sz="3200" b="1" dirty="0">
                <a:solidFill>
                  <a:srgbClr val="0DEDB0"/>
                </a:solidFill>
                <a:latin typeface="Dosis" panose="02010503020202060003" pitchFamily="2" charset="77"/>
              </a:rPr>
              <a:t>B) </a:t>
            </a:r>
            <a:r>
              <a:rPr lang="it-IT" sz="2000" b="1" dirty="0">
                <a:solidFill>
                  <a:srgbClr val="0DEDB0"/>
                </a:solidFill>
                <a:latin typeface="Dosis" panose="02010503020202060003" pitchFamily="2" charset="77"/>
              </a:rPr>
              <a:t>Iniziare a fare </a:t>
            </a:r>
            <a:r>
              <a:rPr lang="it-IT" sz="2000" b="1" dirty="0">
                <a:solidFill>
                  <a:srgbClr val="0DEDB0"/>
                </a:solidFill>
                <a:latin typeface="Abril Fatface" panose="02000503000000020003" pitchFamily="2" charset="77"/>
              </a:rPr>
              <a:t>trading</a:t>
            </a:r>
            <a:r>
              <a:rPr lang="it-IT" sz="2000" b="1" dirty="0">
                <a:solidFill>
                  <a:srgbClr val="0DEDB0"/>
                </a:solidFill>
                <a:latin typeface="Dosis" panose="02010503020202060003" pitchFamily="2" charset="77"/>
              </a:rPr>
              <a:t>, impiegando già dalla prima volta </a:t>
            </a:r>
            <a:r>
              <a:rPr lang="it-IT" sz="2400" b="1" dirty="0">
                <a:solidFill>
                  <a:srgbClr val="0DEDB0"/>
                </a:solidFill>
                <a:latin typeface="Abril Fatface" panose="02000503000000020003" pitchFamily="2" charset="77"/>
              </a:rPr>
              <a:t>tutto il proprio stipendio </a:t>
            </a:r>
            <a:r>
              <a:rPr lang="it-IT" sz="2000" b="1" dirty="0">
                <a:solidFill>
                  <a:srgbClr val="0DEDB0"/>
                </a:solidFill>
                <a:latin typeface="Dosis" panose="02010503020202060003" pitchFamily="2" charset="77"/>
              </a:rPr>
              <a:t>per </a:t>
            </a:r>
            <a:r>
              <a:rPr lang="it-IT" sz="2400" b="1" dirty="0">
                <a:solidFill>
                  <a:srgbClr val="0DEDB0"/>
                </a:solidFill>
                <a:latin typeface="Abril Fatface" panose="02000503000000020003" pitchFamily="2" charset="77"/>
              </a:rPr>
              <a:t>massimizzare</a:t>
            </a:r>
            <a:r>
              <a:rPr lang="it-IT" sz="2000" b="1" dirty="0">
                <a:solidFill>
                  <a:srgbClr val="0DEDB0"/>
                </a:solidFill>
                <a:latin typeface="Dosis" panose="02010503020202060003" pitchFamily="2" charset="77"/>
              </a:rPr>
              <a:t> gli eventuali profitti. </a:t>
            </a:r>
          </a:p>
          <a:p>
            <a:pPr algn="ctr"/>
            <a:r>
              <a:rPr lang="it-IT" sz="2000" b="1" dirty="0" err="1">
                <a:solidFill>
                  <a:srgbClr val="0DEDB0"/>
                </a:solidFill>
                <a:latin typeface="Dosis" panose="02010503020202060003" pitchFamily="2" charset="77"/>
              </a:rPr>
              <a:t>É</a:t>
            </a:r>
            <a:r>
              <a:rPr lang="it-IT" sz="2000" b="1" dirty="0">
                <a:solidFill>
                  <a:srgbClr val="0DEDB0"/>
                </a:solidFill>
                <a:latin typeface="Dosis" panose="02010503020202060003" pitchFamily="2" charset="77"/>
              </a:rPr>
              <a:t> un guadagno incredibilmente </a:t>
            </a:r>
            <a:r>
              <a:rPr lang="it-IT" sz="2400" b="1" dirty="0">
                <a:solidFill>
                  <a:srgbClr val="0DEDB0"/>
                </a:solidFill>
                <a:latin typeface="Abril Fatface" panose="02000503000000020003" pitchFamily="2" charset="77"/>
              </a:rPr>
              <a:t>semplice</a:t>
            </a:r>
            <a:r>
              <a:rPr lang="it-IT" sz="2000" b="1" dirty="0">
                <a:solidFill>
                  <a:srgbClr val="0DEDB0"/>
                </a:solidFill>
                <a:latin typeface="Dosis" panose="02010503020202060003" pitchFamily="2" charset="77"/>
              </a:rPr>
              <a:t>!</a:t>
            </a:r>
          </a:p>
        </p:txBody>
      </p:sp>
      <p:sp>
        <p:nvSpPr>
          <p:cNvPr id="11" name="CasellaDiTesto 10">
            <a:hlinkClick r:id="rId6" action="ppaction://hlinksldjump"/>
            <a:extLst>
              <a:ext uri="{FF2B5EF4-FFF2-40B4-BE49-F238E27FC236}">
                <a16:creationId xmlns:a16="http://schemas.microsoft.com/office/drawing/2014/main" id="{2CAF0C04-4967-2547-9E55-9A30CFA5E06B}"/>
              </a:ext>
            </a:extLst>
          </p:cNvPr>
          <p:cNvSpPr txBox="1"/>
          <p:nvPr/>
        </p:nvSpPr>
        <p:spPr>
          <a:xfrm>
            <a:off x="1065886" y="4983009"/>
            <a:ext cx="10060225" cy="1325563"/>
          </a:xfrm>
          <a:prstGeom prst="rect">
            <a:avLst/>
          </a:prstGeom>
          <a:solidFill>
            <a:srgbClr val="0B3367"/>
          </a:solidFill>
        </p:spPr>
        <p:txBody>
          <a:bodyPr wrap="square" rtlCol="0" anchor="t" anchorCtr="0">
            <a:noAutofit/>
          </a:bodyPr>
          <a:lstStyle/>
          <a:p>
            <a:pPr algn="ctr"/>
            <a:r>
              <a:rPr lang="it-IT" sz="3200" b="1" dirty="0">
                <a:solidFill>
                  <a:srgbClr val="0DEDB0"/>
                </a:solidFill>
                <a:latin typeface="Dosis" panose="02010503020202060003" pitchFamily="2" charset="77"/>
              </a:rPr>
              <a:t>C) </a:t>
            </a:r>
            <a:r>
              <a:rPr lang="it-IT" sz="2000" b="1" dirty="0">
                <a:solidFill>
                  <a:srgbClr val="0DEDB0"/>
                </a:solidFill>
                <a:latin typeface="Dosis" panose="02010503020202060003" pitchFamily="2" charset="77"/>
              </a:rPr>
              <a:t>Ma quale investimento e investimento? </a:t>
            </a:r>
            <a:r>
              <a:rPr lang="it-IT" sz="2400" b="1" dirty="0">
                <a:solidFill>
                  <a:srgbClr val="0DEDB0"/>
                </a:solidFill>
                <a:latin typeface="Abril Fatface" panose="02000503000000020003" pitchFamily="2" charset="77"/>
              </a:rPr>
              <a:t>Non mi fido </a:t>
            </a:r>
            <a:r>
              <a:rPr lang="it-IT" sz="2000" b="1" dirty="0">
                <a:solidFill>
                  <a:srgbClr val="0DEDB0"/>
                </a:solidFill>
                <a:latin typeface="Dosis" panose="02010503020202060003" pitchFamily="2" charset="77"/>
              </a:rPr>
              <a:t>delle borse e preferisco </a:t>
            </a:r>
            <a:r>
              <a:rPr lang="it-IT" sz="2400" b="1" dirty="0">
                <a:solidFill>
                  <a:srgbClr val="0DEDB0"/>
                </a:solidFill>
                <a:latin typeface="Abril Fatface" panose="02000503000000020003" pitchFamily="2" charset="77"/>
              </a:rPr>
              <a:t>tenere con me tutti i miei contanti </a:t>
            </a:r>
            <a:r>
              <a:rPr lang="it-IT" sz="2000" b="1" dirty="0">
                <a:solidFill>
                  <a:srgbClr val="0DEDB0"/>
                </a:solidFill>
                <a:latin typeface="Dosis" panose="02010503020202060003" pitchFamily="2" charset="77"/>
              </a:rPr>
              <a:t>tanto sudati! </a:t>
            </a:r>
          </a:p>
          <a:p>
            <a:pPr algn="ctr"/>
            <a:r>
              <a:rPr lang="it-IT" sz="2000" b="1" dirty="0">
                <a:solidFill>
                  <a:srgbClr val="0DEDB0"/>
                </a:solidFill>
                <a:latin typeface="Dosis" panose="02010503020202060003" pitchFamily="2" charset="77"/>
              </a:rPr>
              <a:t>Mio cugino ha perso tutto facendo questi giochetti e io non sono mica fesso come lui!</a:t>
            </a:r>
          </a:p>
        </p:txBody>
      </p:sp>
    </p:spTree>
    <p:extLst>
      <p:ext uri="{BB962C8B-B14F-4D97-AF65-F5344CB8AC3E}">
        <p14:creationId xmlns:p14="http://schemas.microsoft.com/office/powerpoint/2010/main" val="370605079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D892B845-5838-9349-A22E-B78342889AD4}"/>
              </a:ext>
            </a:extLst>
          </p:cNvPr>
          <p:cNvSpPr>
            <a:spLocks noGrp="1"/>
          </p:cNvSpPr>
          <p:nvPr>
            <p:ph type="title" idx="4294967295"/>
          </p:nvPr>
        </p:nvSpPr>
        <p:spPr>
          <a:xfrm>
            <a:off x="1323392" y="-1780916"/>
            <a:ext cx="10515600" cy="1325563"/>
          </a:xfrm>
        </p:spPr>
        <p:txBody>
          <a:bodyPr/>
          <a:lstStyle/>
          <a:p>
            <a:r>
              <a:rPr lang="it-IT" sz="2400" b="1" dirty="0">
                <a:solidFill>
                  <a:srgbClr val="0DEDB0"/>
                </a:solidFill>
                <a:latin typeface="Dosis" panose="02010503020202060003" pitchFamily="2" charset="77"/>
                <a:ea typeface="+mn-ea"/>
                <a:cs typeface="+mn-cs"/>
              </a:rPr>
              <a:t>Livello 6 opzione A</a:t>
            </a:r>
            <a:endParaRPr lang="it-IT" dirty="0"/>
          </a:p>
        </p:txBody>
      </p:sp>
      <p:sp>
        <p:nvSpPr>
          <p:cNvPr id="4" name="CasellaDiTesto 3">
            <a:extLst>
              <a:ext uri="{FF2B5EF4-FFF2-40B4-BE49-F238E27FC236}">
                <a16:creationId xmlns:a16="http://schemas.microsoft.com/office/drawing/2014/main" id="{DC3225D8-9FB9-7444-839C-33E377570133}"/>
              </a:ext>
            </a:extLst>
          </p:cNvPr>
          <p:cNvSpPr txBox="1"/>
          <p:nvPr/>
        </p:nvSpPr>
        <p:spPr>
          <a:xfrm>
            <a:off x="3157728" y="694944"/>
            <a:ext cx="184731" cy="369332"/>
          </a:xfrm>
          <a:prstGeom prst="rect">
            <a:avLst/>
          </a:prstGeom>
          <a:noFill/>
        </p:spPr>
        <p:txBody>
          <a:bodyPr wrap="none" rtlCol="0">
            <a:spAutoFit/>
          </a:bodyPr>
          <a:lstStyle/>
          <a:p>
            <a:endParaRPr lang="it-IT" dirty="0"/>
          </a:p>
        </p:txBody>
      </p:sp>
      <p:sp>
        <p:nvSpPr>
          <p:cNvPr id="8" name="CasellaDiTesto 7">
            <a:extLst>
              <a:ext uri="{FF2B5EF4-FFF2-40B4-BE49-F238E27FC236}">
                <a16:creationId xmlns:a16="http://schemas.microsoft.com/office/drawing/2014/main" id="{75AB6112-3457-5C48-8B23-602435AD9A4F}"/>
              </a:ext>
            </a:extLst>
          </p:cNvPr>
          <p:cNvSpPr txBox="1"/>
          <p:nvPr/>
        </p:nvSpPr>
        <p:spPr>
          <a:xfrm>
            <a:off x="1084853" y="661018"/>
            <a:ext cx="9582788" cy="1595936"/>
          </a:xfrm>
          <a:prstGeom prst="rect">
            <a:avLst/>
          </a:prstGeom>
          <a:solidFill>
            <a:srgbClr val="0B3367"/>
          </a:solidFill>
        </p:spPr>
        <p:txBody>
          <a:bodyPr wrap="square" rtlCol="0" anchor="t" anchorCtr="0">
            <a:noAutofit/>
          </a:bodyPr>
          <a:lstStyle/>
          <a:p>
            <a:pPr lvl="3"/>
            <a:r>
              <a:rPr lang="it-IT" sz="3200" b="1" dirty="0">
                <a:solidFill>
                  <a:srgbClr val="0DEDB0"/>
                </a:solidFill>
                <a:latin typeface="Dosis" panose="02010503020202060003" pitchFamily="2" charset="77"/>
              </a:rPr>
              <a:t>A) </a:t>
            </a:r>
            <a:r>
              <a:rPr lang="it-IT" sz="2400" b="1" dirty="0">
                <a:solidFill>
                  <a:srgbClr val="0DEDB0"/>
                </a:solidFill>
                <a:latin typeface="Abril Fatface" panose="02000503000000020003" pitchFamily="2" charset="77"/>
              </a:rPr>
              <a:t>Valutare</a:t>
            </a:r>
            <a:r>
              <a:rPr lang="it-IT" sz="2000" b="1" dirty="0">
                <a:solidFill>
                  <a:srgbClr val="0DEDB0"/>
                </a:solidFill>
                <a:latin typeface="Dosis" panose="02010503020202060003" pitchFamily="2" charset="77"/>
              </a:rPr>
              <a:t> le </a:t>
            </a:r>
            <a:r>
              <a:rPr lang="it-IT" sz="2400" b="1" dirty="0">
                <a:solidFill>
                  <a:srgbClr val="0DEDB0"/>
                </a:solidFill>
                <a:latin typeface="Abril Fatface" panose="02000503000000020003" pitchFamily="2" charset="77"/>
              </a:rPr>
              <a:t>proprie</a:t>
            </a:r>
            <a:r>
              <a:rPr lang="it-IT" sz="2000" b="1" dirty="0">
                <a:solidFill>
                  <a:srgbClr val="0DEDB0"/>
                </a:solidFill>
                <a:latin typeface="Dosis" panose="02010503020202060003" pitchFamily="2" charset="77"/>
              </a:rPr>
              <a:t> spese quotidiane e creare un </a:t>
            </a:r>
            <a:r>
              <a:rPr lang="it-IT" sz="2800" b="1" dirty="0">
                <a:solidFill>
                  <a:srgbClr val="0DEDB0"/>
                </a:solidFill>
                <a:latin typeface="Abril Fatface" panose="02000503000000020003" pitchFamily="2" charset="77"/>
              </a:rPr>
              <a:t>budget</a:t>
            </a:r>
            <a:r>
              <a:rPr lang="it-IT" sz="2000" b="1" dirty="0">
                <a:solidFill>
                  <a:srgbClr val="0DEDB0"/>
                </a:solidFill>
                <a:latin typeface="Dosis" panose="02010503020202060003" pitchFamily="2" charset="77"/>
              </a:rPr>
              <a:t>. </a:t>
            </a:r>
          </a:p>
          <a:p>
            <a:pPr algn="ctr"/>
            <a:r>
              <a:rPr lang="it-IT" sz="2000" b="1" dirty="0">
                <a:solidFill>
                  <a:srgbClr val="0DEDB0"/>
                </a:solidFill>
                <a:latin typeface="Dosis" panose="02010503020202060003" pitchFamily="2" charset="77"/>
              </a:rPr>
              <a:t>Quindi capire quale parte del proprio stipendio metteresti da parte per un </a:t>
            </a:r>
            <a:r>
              <a:rPr lang="it-IT" sz="2400" b="1" dirty="0">
                <a:solidFill>
                  <a:srgbClr val="0DEDB0"/>
                </a:solidFill>
                <a:latin typeface="Abril Fatface" panose="02000503000000020003" pitchFamily="2" charset="77"/>
              </a:rPr>
              <a:t>fondo di emergenza </a:t>
            </a:r>
            <a:r>
              <a:rPr lang="it-IT" sz="2000" b="1" dirty="0">
                <a:solidFill>
                  <a:srgbClr val="0DEDB0"/>
                </a:solidFill>
                <a:latin typeface="Dosis" panose="02010503020202060003" pitchFamily="2" charset="77"/>
              </a:rPr>
              <a:t>e quanto sei disposto a </a:t>
            </a:r>
            <a:r>
              <a:rPr lang="it-IT" sz="2000" b="1" dirty="0">
                <a:solidFill>
                  <a:srgbClr val="0DEDB0"/>
                </a:solidFill>
                <a:latin typeface="Abril Fatface" panose="02000503000000020003" pitchFamily="2" charset="77"/>
              </a:rPr>
              <a:t>rischiare</a:t>
            </a:r>
            <a:r>
              <a:rPr lang="it-IT" sz="2000" b="1" dirty="0">
                <a:solidFill>
                  <a:srgbClr val="0DEDB0"/>
                </a:solidFill>
                <a:latin typeface="Dosis" panose="02010503020202060003" pitchFamily="2" charset="77"/>
              </a:rPr>
              <a:t> per un possibile investimento</a:t>
            </a:r>
          </a:p>
          <a:p>
            <a:pPr algn="ctr"/>
            <a:endParaRPr lang="it-IT" sz="2400" b="1" dirty="0">
              <a:solidFill>
                <a:srgbClr val="0DEDB0"/>
              </a:solidFill>
              <a:latin typeface="Dosis" panose="02010503020202060003" pitchFamily="2" charset="77"/>
            </a:endParaRPr>
          </a:p>
        </p:txBody>
      </p:sp>
      <p:sp>
        <p:nvSpPr>
          <p:cNvPr id="12" name="CasellaDiTesto 11">
            <a:extLst>
              <a:ext uri="{FF2B5EF4-FFF2-40B4-BE49-F238E27FC236}">
                <a16:creationId xmlns:a16="http://schemas.microsoft.com/office/drawing/2014/main" id="{BC9C1290-2AD3-F149-80E8-70E9C0DAE767}"/>
              </a:ext>
            </a:extLst>
          </p:cNvPr>
          <p:cNvSpPr txBox="1"/>
          <p:nvPr/>
        </p:nvSpPr>
        <p:spPr>
          <a:xfrm>
            <a:off x="3788949" y="2834112"/>
            <a:ext cx="7531640" cy="1837322"/>
          </a:xfrm>
          <a:prstGeom prst="rect">
            <a:avLst/>
          </a:prstGeom>
          <a:solidFill>
            <a:srgbClr val="0B3367"/>
          </a:solidFill>
        </p:spPr>
        <p:txBody>
          <a:bodyPr wrap="square" rtlCol="0" anchor="t" anchorCtr="0">
            <a:noAutofit/>
          </a:bodyPr>
          <a:lstStyle/>
          <a:p>
            <a:pPr algn="ctr"/>
            <a:r>
              <a:rPr lang="it-IT" sz="2000" b="1" dirty="0" err="1">
                <a:solidFill>
                  <a:srgbClr val="0DEDB0"/>
                </a:solidFill>
                <a:latin typeface="Dosis" panose="02010503020202060003" pitchFamily="2" charset="77"/>
              </a:rPr>
              <a:t>É</a:t>
            </a:r>
            <a:r>
              <a:rPr lang="it-IT" sz="2000" b="1" dirty="0">
                <a:solidFill>
                  <a:srgbClr val="0DEDB0"/>
                </a:solidFill>
                <a:latin typeface="Dosis" panose="02010503020202060003" pitchFamily="2" charset="77"/>
              </a:rPr>
              <a:t> la scelta </a:t>
            </a:r>
            <a:r>
              <a:rPr lang="it-IT" sz="2400" b="1" dirty="0">
                <a:solidFill>
                  <a:srgbClr val="0DEDB0"/>
                </a:solidFill>
                <a:latin typeface="Abril Fatface" panose="02000503000000020003" pitchFamily="2" charset="77"/>
              </a:rPr>
              <a:t>migliore</a:t>
            </a:r>
            <a:r>
              <a:rPr lang="it-IT" sz="2000" b="1" dirty="0">
                <a:solidFill>
                  <a:srgbClr val="0DEDB0"/>
                </a:solidFill>
                <a:latin typeface="Dosis" panose="02010503020202060003" pitchFamily="2" charset="77"/>
              </a:rPr>
              <a:t> in assoluto, non puoi iniziare una strategia finanziaria che non sia adatta a te!</a:t>
            </a:r>
          </a:p>
          <a:p>
            <a:pPr algn="ctr"/>
            <a:endParaRPr lang="it-IT" sz="2000" b="1" dirty="0">
              <a:solidFill>
                <a:srgbClr val="0DEDB0"/>
              </a:solidFill>
              <a:latin typeface="Dosis" panose="02010503020202060003" pitchFamily="2" charset="77"/>
            </a:endParaRPr>
          </a:p>
          <a:p>
            <a:pPr algn="ctr"/>
            <a:r>
              <a:rPr lang="it-IT" sz="2000" b="1" dirty="0" err="1">
                <a:solidFill>
                  <a:srgbClr val="0DEDB0"/>
                </a:solidFill>
                <a:latin typeface="Dosis" panose="02010503020202060003" pitchFamily="2" charset="77"/>
              </a:rPr>
              <a:t>É</a:t>
            </a:r>
            <a:r>
              <a:rPr lang="it-IT" sz="2000" b="1" dirty="0">
                <a:solidFill>
                  <a:srgbClr val="0DEDB0"/>
                </a:solidFill>
                <a:latin typeface="Dosis" panose="02010503020202060003" pitchFamily="2" charset="77"/>
              </a:rPr>
              <a:t> importante anche valutare il tuo </a:t>
            </a:r>
            <a:r>
              <a:rPr lang="it-IT" sz="2400" b="1" dirty="0">
                <a:solidFill>
                  <a:srgbClr val="0DEDB0"/>
                </a:solidFill>
                <a:latin typeface="Abril Fatface" panose="02000503000000020003" pitchFamily="2" charset="77"/>
              </a:rPr>
              <a:t>profilo di rischio </a:t>
            </a:r>
            <a:r>
              <a:rPr lang="it-IT" sz="2000" b="1" dirty="0">
                <a:solidFill>
                  <a:srgbClr val="0DEDB0"/>
                </a:solidFill>
                <a:latin typeface="Dosis" panose="02010503020202060003" pitchFamily="2" charset="77"/>
              </a:rPr>
              <a:t>e scegliere, in base ad esso gli </a:t>
            </a:r>
            <a:r>
              <a:rPr lang="it-IT" sz="2400" b="1" dirty="0">
                <a:solidFill>
                  <a:srgbClr val="0DEDB0"/>
                </a:solidFill>
                <a:latin typeface="Abril Fatface" panose="02000503000000020003" pitchFamily="2" charset="77"/>
              </a:rPr>
              <a:t>strumenti finanziari migliori per te</a:t>
            </a:r>
            <a:r>
              <a:rPr lang="it-IT" sz="2000" b="1" dirty="0">
                <a:solidFill>
                  <a:srgbClr val="0DEDB0"/>
                </a:solidFill>
                <a:latin typeface="Dosis" panose="02010503020202060003" pitchFamily="2" charset="77"/>
              </a:rPr>
              <a:t>.</a:t>
            </a:r>
          </a:p>
          <a:p>
            <a:pPr algn="ctr"/>
            <a:endParaRPr lang="it-IT" sz="2000" b="1" dirty="0">
              <a:solidFill>
                <a:srgbClr val="0DEDB0"/>
              </a:solidFill>
              <a:latin typeface="Dosis" panose="02010503020202060003" pitchFamily="2" charset="77"/>
            </a:endParaRPr>
          </a:p>
        </p:txBody>
      </p:sp>
      <p:pic>
        <p:nvPicPr>
          <p:cNvPr id="13" name="Elemento grafico 12" descr="Riproduci">
            <a:hlinkClick r:id="rId4" action="ppaction://hlinksldjump"/>
            <a:extLst>
              <a:ext uri="{FF2B5EF4-FFF2-40B4-BE49-F238E27FC236}">
                <a16:creationId xmlns:a16="http://schemas.microsoft.com/office/drawing/2014/main" id="{1B5CF27D-2409-8E46-B0C5-ACBA74E0A3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71839" y="5319054"/>
            <a:ext cx="1135324" cy="1135324"/>
          </a:xfrm>
          <a:prstGeom prst="rect">
            <a:avLst/>
          </a:prstGeom>
        </p:spPr>
      </p:pic>
      <p:pic>
        <p:nvPicPr>
          <p:cNvPr id="7" name="Immagine 6" descr="Immagine che contiene forbici, strumento&#10;&#10;Descrizione generata automaticamente">
            <a:extLst>
              <a:ext uri="{FF2B5EF4-FFF2-40B4-BE49-F238E27FC236}">
                <a16:creationId xmlns:a16="http://schemas.microsoft.com/office/drawing/2014/main" id="{EE61BCB6-FA27-4B61-ABAD-4E86732F5400}"/>
              </a:ext>
            </a:extLst>
          </p:cNvPr>
          <p:cNvPicPr>
            <a:picLocks noChangeAspect="1"/>
          </p:cNvPicPr>
          <p:nvPr/>
        </p:nvPicPr>
        <p:blipFill>
          <a:blip r:embed="rId7"/>
          <a:stretch>
            <a:fillRect/>
          </a:stretch>
        </p:blipFill>
        <p:spPr>
          <a:xfrm rot="453219">
            <a:off x="-794726" y="1386636"/>
            <a:ext cx="5251174" cy="5251174"/>
          </a:xfrm>
          <a:prstGeom prst="rect">
            <a:avLst/>
          </a:prstGeom>
        </p:spPr>
      </p:pic>
    </p:spTree>
    <p:extLst>
      <p:ext uri="{BB962C8B-B14F-4D97-AF65-F5344CB8AC3E}">
        <p14:creationId xmlns:p14="http://schemas.microsoft.com/office/powerpoint/2010/main" val="399498250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D892B845-5838-9349-A22E-B78342889AD4}"/>
              </a:ext>
            </a:extLst>
          </p:cNvPr>
          <p:cNvSpPr>
            <a:spLocks noGrp="1"/>
          </p:cNvSpPr>
          <p:nvPr>
            <p:ph type="title" idx="4294967295"/>
          </p:nvPr>
        </p:nvSpPr>
        <p:spPr>
          <a:xfrm>
            <a:off x="1323392" y="-1780916"/>
            <a:ext cx="10515600" cy="1325563"/>
          </a:xfrm>
        </p:spPr>
        <p:txBody>
          <a:bodyPr/>
          <a:lstStyle/>
          <a:p>
            <a:r>
              <a:rPr lang="it-IT" sz="2400" b="1" dirty="0">
                <a:solidFill>
                  <a:srgbClr val="0DEDB0"/>
                </a:solidFill>
                <a:latin typeface="Dosis" panose="02010503020202060003" pitchFamily="2" charset="77"/>
                <a:ea typeface="+mn-ea"/>
                <a:cs typeface="+mn-cs"/>
              </a:rPr>
              <a:t>Livello 6 opzione B</a:t>
            </a:r>
            <a:endParaRPr lang="it-IT" dirty="0"/>
          </a:p>
        </p:txBody>
      </p:sp>
      <p:sp>
        <p:nvSpPr>
          <p:cNvPr id="4" name="CasellaDiTesto 3">
            <a:extLst>
              <a:ext uri="{FF2B5EF4-FFF2-40B4-BE49-F238E27FC236}">
                <a16:creationId xmlns:a16="http://schemas.microsoft.com/office/drawing/2014/main" id="{DC3225D8-9FB9-7444-839C-33E377570133}"/>
              </a:ext>
            </a:extLst>
          </p:cNvPr>
          <p:cNvSpPr txBox="1"/>
          <p:nvPr/>
        </p:nvSpPr>
        <p:spPr>
          <a:xfrm>
            <a:off x="3157728" y="694944"/>
            <a:ext cx="184731" cy="369332"/>
          </a:xfrm>
          <a:prstGeom prst="rect">
            <a:avLst/>
          </a:prstGeom>
          <a:noFill/>
        </p:spPr>
        <p:txBody>
          <a:bodyPr wrap="none" rtlCol="0">
            <a:spAutoFit/>
          </a:bodyPr>
          <a:lstStyle/>
          <a:p>
            <a:endParaRPr lang="it-IT" dirty="0"/>
          </a:p>
        </p:txBody>
      </p:sp>
      <p:sp>
        <p:nvSpPr>
          <p:cNvPr id="12" name="CasellaDiTesto 11">
            <a:extLst>
              <a:ext uri="{FF2B5EF4-FFF2-40B4-BE49-F238E27FC236}">
                <a16:creationId xmlns:a16="http://schemas.microsoft.com/office/drawing/2014/main" id="{BC9C1290-2AD3-F149-80E8-70E9C0DAE767}"/>
              </a:ext>
            </a:extLst>
          </p:cNvPr>
          <p:cNvSpPr txBox="1"/>
          <p:nvPr/>
        </p:nvSpPr>
        <p:spPr>
          <a:xfrm>
            <a:off x="3157728" y="2679682"/>
            <a:ext cx="8300267" cy="2537144"/>
          </a:xfrm>
          <a:prstGeom prst="rect">
            <a:avLst/>
          </a:prstGeom>
          <a:solidFill>
            <a:srgbClr val="0B3367"/>
          </a:solidFill>
        </p:spPr>
        <p:txBody>
          <a:bodyPr wrap="square" rtlCol="0" anchor="t" anchorCtr="0">
            <a:noAutofit/>
          </a:bodyPr>
          <a:lstStyle/>
          <a:p>
            <a:pPr algn="ctr"/>
            <a:r>
              <a:rPr lang="it-IT" sz="2000" b="1" dirty="0" err="1">
                <a:solidFill>
                  <a:srgbClr val="0DEDB0"/>
                </a:solidFill>
                <a:latin typeface="Dosis" panose="02010503020202060003" pitchFamily="2" charset="77"/>
              </a:rPr>
              <a:t>É</a:t>
            </a:r>
            <a:r>
              <a:rPr lang="it-IT" sz="2000" b="1" dirty="0">
                <a:solidFill>
                  <a:srgbClr val="0DEDB0"/>
                </a:solidFill>
                <a:latin typeface="Dosis" panose="02010503020202060003" pitchFamily="2" charset="77"/>
              </a:rPr>
              <a:t> una </a:t>
            </a:r>
            <a:r>
              <a:rPr lang="it-IT" sz="2400" b="1" dirty="0">
                <a:solidFill>
                  <a:srgbClr val="0DEDB0"/>
                </a:solidFill>
                <a:latin typeface="Abril Fatface" panose="02000503000000020003" pitchFamily="2" charset="77"/>
              </a:rPr>
              <a:t>scelta azzardata </a:t>
            </a:r>
            <a:r>
              <a:rPr lang="it-IT" sz="2000" b="1" dirty="0">
                <a:solidFill>
                  <a:srgbClr val="0DEDB0"/>
                </a:solidFill>
                <a:latin typeface="Dosis" panose="02010503020202060003" pitchFamily="2" charset="77"/>
              </a:rPr>
              <a:t>e le probabilità che tu riesca a “</a:t>
            </a:r>
            <a:r>
              <a:rPr lang="it-IT" sz="2400" b="1" dirty="0">
                <a:solidFill>
                  <a:srgbClr val="0DEDB0"/>
                </a:solidFill>
                <a:latin typeface="Abril Fatface" panose="02000503000000020003" pitchFamily="2" charset="77"/>
              </a:rPr>
              <a:t>battere il mercato</a:t>
            </a:r>
            <a:r>
              <a:rPr lang="it-IT" sz="2000" b="1" dirty="0">
                <a:solidFill>
                  <a:srgbClr val="0DEDB0"/>
                </a:solidFill>
                <a:latin typeface="Dosis" panose="02010503020202060003" pitchFamily="2" charset="77"/>
              </a:rPr>
              <a:t>”, anche per una singola volta, date le tue ancora scarse conoscenze, sono infime.</a:t>
            </a:r>
          </a:p>
          <a:p>
            <a:pPr algn="ctr"/>
            <a:endParaRPr lang="it-IT" sz="2000" b="1" dirty="0">
              <a:solidFill>
                <a:srgbClr val="0DEDB0"/>
              </a:solidFill>
              <a:latin typeface="Dosis" panose="02010503020202060003" pitchFamily="2" charset="77"/>
            </a:endParaRPr>
          </a:p>
          <a:p>
            <a:pPr algn="ctr"/>
            <a:r>
              <a:rPr lang="it-IT" sz="2000" b="1" dirty="0">
                <a:solidFill>
                  <a:srgbClr val="0DEDB0"/>
                </a:solidFill>
                <a:latin typeface="Dosis" panose="02010503020202060003" pitchFamily="2" charset="77"/>
              </a:rPr>
              <a:t> </a:t>
            </a:r>
            <a:r>
              <a:rPr lang="it-IT" sz="2000" b="1" dirty="0" err="1">
                <a:solidFill>
                  <a:srgbClr val="0DEDB0"/>
                </a:solidFill>
                <a:latin typeface="Dosis" panose="02010503020202060003" pitchFamily="2" charset="77"/>
              </a:rPr>
              <a:t>É</a:t>
            </a:r>
            <a:r>
              <a:rPr lang="it-IT" sz="2000" b="1" dirty="0">
                <a:solidFill>
                  <a:srgbClr val="0DEDB0"/>
                </a:solidFill>
                <a:latin typeface="Dosis" panose="02010503020202060003" pitchFamily="2" charset="77"/>
              </a:rPr>
              <a:t> molto meglio </a:t>
            </a:r>
            <a:r>
              <a:rPr lang="it-IT" sz="2400" b="1" dirty="0">
                <a:solidFill>
                  <a:srgbClr val="0DEDB0"/>
                </a:solidFill>
                <a:latin typeface="Abril Fatface" panose="02000503000000020003" pitchFamily="2" charset="77"/>
              </a:rPr>
              <a:t>andarci piano </a:t>
            </a:r>
            <a:r>
              <a:rPr lang="it-IT" sz="2000" b="1" dirty="0">
                <a:solidFill>
                  <a:srgbClr val="0DEDB0"/>
                </a:solidFill>
                <a:latin typeface="Dosis" panose="02010503020202060003" pitchFamily="2" charset="77"/>
              </a:rPr>
              <a:t>all’inizio e </a:t>
            </a:r>
            <a:r>
              <a:rPr lang="it-IT" sz="2400" b="1" dirty="0">
                <a:solidFill>
                  <a:srgbClr val="0DEDB0"/>
                </a:solidFill>
                <a:latin typeface="Abril Fatface" panose="02000503000000020003" pitchFamily="2" charset="77"/>
              </a:rPr>
              <a:t>informarsi</a:t>
            </a:r>
            <a:r>
              <a:rPr lang="it-IT" sz="2000" b="1" dirty="0">
                <a:solidFill>
                  <a:srgbClr val="0DEDB0"/>
                </a:solidFill>
                <a:latin typeface="Dosis" panose="02010503020202060003" pitchFamily="2" charset="77"/>
              </a:rPr>
              <a:t> bene per poter gestire al meglio le proprie finanze.</a:t>
            </a:r>
          </a:p>
        </p:txBody>
      </p:sp>
      <p:sp>
        <p:nvSpPr>
          <p:cNvPr id="6" name="CasellaDiTesto 5">
            <a:extLst>
              <a:ext uri="{FF2B5EF4-FFF2-40B4-BE49-F238E27FC236}">
                <a16:creationId xmlns:a16="http://schemas.microsoft.com/office/drawing/2014/main" id="{8C40D0CE-8707-7B4F-BAA2-41D63DA30677}"/>
              </a:ext>
            </a:extLst>
          </p:cNvPr>
          <p:cNvSpPr txBox="1"/>
          <p:nvPr/>
        </p:nvSpPr>
        <p:spPr>
          <a:xfrm>
            <a:off x="1065887" y="858456"/>
            <a:ext cx="10060225" cy="1325563"/>
          </a:xfrm>
          <a:prstGeom prst="rect">
            <a:avLst/>
          </a:prstGeom>
          <a:solidFill>
            <a:srgbClr val="0B3367"/>
          </a:solidFill>
        </p:spPr>
        <p:txBody>
          <a:bodyPr wrap="square" rtlCol="0" anchor="t" anchorCtr="0">
            <a:noAutofit/>
          </a:bodyPr>
          <a:lstStyle/>
          <a:p>
            <a:pPr algn="ctr"/>
            <a:r>
              <a:rPr lang="it-IT" sz="3200" b="1" dirty="0">
                <a:solidFill>
                  <a:srgbClr val="0DEDB0"/>
                </a:solidFill>
                <a:latin typeface="Dosis" panose="02010503020202060003" pitchFamily="2" charset="77"/>
              </a:rPr>
              <a:t>B) </a:t>
            </a:r>
            <a:r>
              <a:rPr lang="it-IT" sz="2000" b="1" dirty="0">
                <a:solidFill>
                  <a:srgbClr val="0DEDB0"/>
                </a:solidFill>
                <a:latin typeface="Dosis" panose="02010503020202060003" pitchFamily="2" charset="77"/>
              </a:rPr>
              <a:t>Iniziare a fare </a:t>
            </a:r>
            <a:r>
              <a:rPr lang="it-IT" sz="2000" b="1" dirty="0">
                <a:solidFill>
                  <a:srgbClr val="0DEDB0"/>
                </a:solidFill>
                <a:latin typeface="Abril Fatface" panose="02000503000000020003" pitchFamily="2" charset="77"/>
              </a:rPr>
              <a:t>trading</a:t>
            </a:r>
            <a:r>
              <a:rPr lang="it-IT" sz="2000" b="1" dirty="0">
                <a:solidFill>
                  <a:srgbClr val="0DEDB0"/>
                </a:solidFill>
                <a:latin typeface="Dosis" panose="02010503020202060003" pitchFamily="2" charset="77"/>
              </a:rPr>
              <a:t>, impiegando già dalla prima volta </a:t>
            </a:r>
            <a:r>
              <a:rPr lang="it-IT" sz="2400" b="1" dirty="0">
                <a:solidFill>
                  <a:srgbClr val="0DEDB0"/>
                </a:solidFill>
                <a:latin typeface="Abril Fatface" panose="02000503000000020003" pitchFamily="2" charset="77"/>
              </a:rPr>
              <a:t>tutto il proprio stipendio </a:t>
            </a:r>
            <a:r>
              <a:rPr lang="it-IT" sz="2000" b="1" dirty="0">
                <a:solidFill>
                  <a:srgbClr val="0DEDB0"/>
                </a:solidFill>
                <a:latin typeface="Dosis" panose="02010503020202060003" pitchFamily="2" charset="77"/>
              </a:rPr>
              <a:t>per </a:t>
            </a:r>
            <a:r>
              <a:rPr lang="it-IT" sz="2400" b="1" dirty="0">
                <a:solidFill>
                  <a:srgbClr val="0DEDB0"/>
                </a:solidFill>
                <a:latin typeface="Abril Fatface" panose="02000503000000020003" pitchFamily="2" charset="77"/>
              </a:rPr>
              <a:t>massimizzare</a:t>
            </a:r>
            <a:r>
              <a:rPr lang="it-IT" sz="2000" b="1" dirty="0">
                <a:solidFill>
                  <a:srgbClr val="0DEDB0"/>
                </a:solidFill>
                <a:latin typeface="Dosis" panose="02010503020202060003" pitchFamily="2" charset="77"/>
              </a:rPr>
              <a:t> gli eventuali profitti. </a:t>
            </a:r>
          </a:p>
          <a:p>
            <a:pPr algn="ctr"/>
            <a:r>
              <a:rPr lang="it-IT" sz="2000" b="1" dirty="0" err="1">
                <a:solidFill>
                  <a:srgbClr val="0DEDB0"/>
                </a:solidFill>
                <a:latin typeface="Dosis" panose="02010503020202060003" pitchFamily="2" charset="77"/>
              </a:rPr>
              <a:t>É</a:t>
            </a:r>
            <a:r>
              <a:rPr lang="it-IT" sz="2000" b="1" dirty="0">
                <a:solidFill>
                  <a:srgbClr val="0DEDB0"/>
                </a:solidFill>
                <a:latin typeface="Dosis" panose="02010503020202060003" pitchFamily="2" charset="77"/>
              </a:rPr>
              <a:t> un guadagno incredibilmente </a:t>
            </a:r>
            <a:r>
              <a:rPr lang="it-IT" sz="2400" b="1" dirty="0">
                <a:solidFill>
                  <a:srgbClr val="0DEDB0"/>
                </a:solidFill>
                <a:latin typeface="Abril Fatface" panose="02000503000000020003" pitchFamily="2" charset="77"/>
              </a:rPr>
              <a:t>semplice</a:t>
            </a:r>
            <a:r>
              <a:rPr lang="it-IT" sz="2000" b="1" dirty="0">
                <a:solidFill>
                  <a:srgbClr val="0DEDB0"/>
                </a:solidFill>
                <a:latin typeface="Dosis" panose="02010503020202060003" pitchFamily="2" charset="77"/>
              </a:rPr>
              <a:t>!</a:t>
            </a:r>
          </a:p>
        </p:txBody>
      </p:sp>
      <p:pic>
        <p:nvPicPr>
          <p:cNvPr id="7" name="Elemento grafico 6" descr="Riproduci">
            <a:hlinkClick r:id="rId4" action="ppaction://hlinksldjump"/>
            <a:extLst>
              <a:ext uri="{FF2B5EF4-FFF2-40B4-BE49-F238E27FC236}">
                <a16:creationId xmlns:a16="http://schemas.microsoft.com/office/drawing/2014/main" id="{6F855556-51A4-6E47-AD46-DD85188F1B0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71839" y="5319054"/>
            <a:ext cx="1135324" cy="1135324"/>
          </a:xfrm>
          <a:prstGeom prst="rect">
            <a:avLst/>
          </a:prstGeom>
        </p:spPr>
      </p:pic>
      <p:pic>
        <p:nvPicPr>
          <p:cNvPr id="5" name="Immagine 4">
            <a:extLst>
              <a:ext uri="{FF2B5EF4-FFF2-40B4-BE49-F238E27FC236}">
                <a16:creationId xmlns:a16="http://schemas.microsoft.com/office/drawing/2014/main" id="{521A22E3-4687-4C3F-BF9A-44DC5D52DB33}"/>
              </a:ext>
            </a:extLst>
          </p:cNvPr>
          <p:cNvPicPr>
            <a:picLocks noChangeAspect="1"/>
          </p:cNvPicPr>
          <p:nvPr/>
        </p:nvPicPr>
        <p:blipFill>
          <a:blip r:embed="rId7"/>
          <a:stretch>
            <a:fillRect/>
          </a:stretch>
        </p:blipFill>
        <p:spPr>
          <a:xfrm>
            <a:off x="-574331" y="879610"/>
            <a:ext cx="5176666" cy="5176666"/>
          </a:xfrm>
          <a:prstGeom prst="rect">
            <a:avLst/>
          </a:prstGeom>
        </p:spPr>
      </p:pic>
    </p:spTree>
    <p:extLst>
      <p:ext uri="{BB962C8B-B14F-4D97-AF65-F5344CB8AC3E}">
        <p14:creationId xmlns:p14="http://schemas.microsoft.com/office/powerpoint/2010/main" val="253721907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D892B845-5838-9349-A22E-B78342889AD4}"/>
              </a:ext>
            </a:extLst>
          </p:cNvPr>
          <p:cNvSpPr>
            <a:spLocks noGrp="1"/>
          </p:cNvSpPr>
          <p:nvPr>
            <p:ph type="title" idx="4294967295"/>
          </p:nvPr>
        </p:nvSpPr>
        <p:spPr>
          <a:xfrm>
            <a:off x="1323392" y="-1780916"/>
            <a:ext cx="10515600" cy="1325563"/>
          </a:xfrm>
        </p:spPr>
        <p:txBody>
          <a:bodyPr/>
          <a:lstStyle/>
          <a:p>
            <a:r>
              <a:rPr lang="it-IT" sz="2400" b="1" dirty="0">
                <a:solidFill>
                  <a:srgbClr val="0DEDB0"/>
                </a:solidFill>
                <a:latin typeface="Dosis" panose="02010503020202060003" pitchFamily="2" charset="77"/>
                <a:ea typeface="+mn-ea"/>
                <a:cs typeface="+mn-cs"/>
              </a:rPr>
              <a:t>Livello 6 opzione C</a:t>
            </a:r>
            <a:endParaRPr lang="it-IT" dirty="0"/>
          </a:p>
        </p:txBody>
      </p:sp>
      <p:sp>
        <p:nvSpPr>
          <p:cNvPr id="4" name="CasellaDiTesto 3">
            <a:extLst>
              <a:ext uri="{FF2B5EF4-FFF2-40B4-BE49-F238E27FC236}">
                <a16:creationId xmlns:a16="http://schemas.microsoft.com/office/drawing/2014/main" id="{DC3225D8-9FB9-7444-839C-33E377570133}"/>
              </a:ext>
            </a:extLst>
          </p:cNvPr>
          <p:cNvSpPr txBox="1"/>
          <p:nvPr/>
        </p:nvSpPr>
        <p:spPr>
          <a:xfrm>
            <a:off x="3157728" y="694944"/>
            <a:ext cx="184731" cy="369332"/>
          </a:xfrm>
          <a:prstGeom prst="rect">
            <a:avLst/>
          </a:prstGeom>
          <a:noFill/>
        </p:spPr>
        <p:txBody>
          <a:bodyPr wrap="none" rtlCol="0">
            <a:spAutoFit/>
          </a:bodyPr>
          <a:lstStyle/>
          <a:p>
            <a:endParaRPr lang="it-IT" dirty="0"/>
          </a:p>
        </p:txBody>
      </p:sp>
      <p:sp>
        <p:nvSpPr>
          <p:cNvPr id="11" name="CasellaDiTesto 10">
            <a:extLst>
              <a:ext uri="{FF2B5EF4-FFF2-40B4-BE49-F238E27FC236}">
                <a16:creationId xmlns:a16="http://schemas.microsoft.com/office/drawing/2014/main" id="{2CAF0C04-4967-2547-9E55-9A30CFA5E06B}"/>
              </a:ext>
            </a:extLst>
          </p:cNvPr>
          <p:cNvSpPr txBox="1"/>
          <p:nvPr/>
        </p:nvSpPr>
        <p:spPr>
          <a:xfrm>
            <a:off x="1019503" y="748796"/>
            <a:ext cx="10060225" cy="1325563"/>
          </a:xfrm>
          <a:prstGeom prst="rect">
            <a:avLst/>
          </a:prstGeom>
          <a:solidFill>
            <a:srgbClr val="0B3367"/>
          </a:solidFill>
        </p:spPr>
        <p:txBody>
          <a:bodyPr wrap="square" rtlCol="0" anchor="t" anchorCtr="0">
            <a:noAutofit/>
          </a:bodyPr>
          <a:lstStyle/>
          <a:p>
            <a:pPr algn="ctr"/>
            <a:r>
              <a:rPr lang="it-IT" sz="3200" b="1" dirty="0">
                <a:solidFill>
                  <a:srgbClr val="0DEDB0"/>
                </a:solidFill>
                <a:latin typeface="Dosis" panose="02010503020202060003" pitchFamily="2" charset="77"/>
              </a:rPr>
              <a:t>C) </a:t>
            </a:r>
            <a:r>
              <a:rPr lang="it-IT" sz="2000" b="1" dirty="0">
                <a:solidFill>
                  <a:srgbClr val="0DEDB0"/>
                </a:solidFill>
                <a:latin typeface="Dosis" panose="02010503020202060003" pitchFamily="2" charset="77"/>
              </a:rPr>
              <a:t>Ma quale investimento e investimento? </a:t>
            </a:r>
            <a:r>
              <a:rPr lang="it-IT" sz="2400" b="1" dirty="0">
                <a:solidFill>
                  <a:srgbClr val="0DEDB0"/>
                </a:solidFill>
                <a:latin typeface="Abril Fatface" panose="02000503000000020003" pitchFamily="2" charset="77"/>
              </a:rPr>
              <a:t>Non mi fido </a:t>
            </a:r>
            <a:r>
              <a:rPr lang="it-IT" sz="2000" b="1" dirty="0">
                <a:solidFill>
                  <a:srgbClr val="0DEDB0"/>
                </a:solidFill>
                <a:latin typeface="Dosis" panose="02010503020202060003" pitchFamily="2" charset="77"/>
              </a:rPr>
              <a:t>delle borse e preferisco </a:t>
            </a:r>
            <a:r>
              <a:rPr lang="it-IT" sz="2400" b="1" dirty="0">
                <a:solidFill>
                  <a:srgbClr val="0DEDB0"/>
                </a:solidFill>
                <a:latin typeface="Abril Fatface" panose="02000503000000020003" pitchFamily="2" charset="77"/>
              </a:rPr>
              <a:t>tenere con me tutti i miei contanti </a:t>
            </a:r>
            <a:r>
              <a:rPr lang="it-IT" sz="2000" b="1" dirty="0">
                <a:solidFill>
                  <a:srgbClr val="0DEDB0"/>
                </a:solidFill>
                <a:latin typeface="Dosis" panose="02010503020202060003" pitchFamily="2" charset="77"/>
              </a:rPr>
              <a:t>tanto sudati! </a:t>
            </a:r>
          </a:p>
          <a:p>
            <a:pPr algn="ctr"/>
            <a:r>
              <a:rPr lang="it-IT" sz="2000" b="1" dirty="0">
                <a:solidFill>
                  <a:srgbClr val="0DEDB0"/>
                </a:solidFill>
                <a:latin typeface="Dosis" panose="02010503020202060003" pitchFamily="2" charset="77"/>
              </a:rPr>
              <a:t>Mio cugino ha perso tutto facendo questi giochetti e io non sono mica fesso come lui!</a:t>
            </a:r>
          </a:p>
        </p:txBody>
      </p:sp>
      <p:sp>
        <p:nvSpPr>
          <p:cNvPr id="9" name="CasellaDiTesto 8">
            <a:extLst>
              <a:ext uri="{FF2B5EF4-FFF2-40B4-BE49-F238E27FC236}">
                <a16:creationId xmlns:a16="http://schemas.microsoft.com/office/drawing/2014/main" id="{EB8EBEA0-D7C5-6742-AE31-F428C9B83F8F}"/>
              </a:ext>
            </a:extLst>
          </p:cNvPr>
          <p:cNvSpPr txBox="1"/>
          <p:nvPr/>
        </p:nvSpPr>
        <p:spPr>
          <a:xfrm>
            <a:off x="1019502" y="2633869"/>
            <a:ext cx="9001320" cy="2614536"/>
          </a:xfrm>
          <a:prstGeom prst="rect">
            <a:avLst/>
          </a:prstGeom>
          <a:solidFill>
            <a:srgbClr val="0B3367"/>
          </a:solidFill>
        </p:spPr>
        <p:txBody>
          <a:bodyPr wrap="square" rtlCol="0" anchor="t" anchorCtr="0">
            <a:noAutofit/>
          </a:bodyPr>
          <a:lstStyle/>
          <a:p>
            <a:pPr algn="ctr"/>
            <a:r>
              <a:rPr lang="it-IT" sz="2000" b="1" dirty="0">
                <a:solidFill>
                  <a:srgbClr val="0DEDB0"/>
                </a:solidFill>
                <a:latin typeface="Dosis" panose="02010503020202060003" pitchFamily="2" charset="77"/>
              </a:rPr>
              <a:t>Probabilmente è la scelta </a:t>
            </a:r>
            <a:r>
              <a:rPr lang="it-IT" sz="2400" b="1" dirty="0">
                <a:solidFill>
                  <a:srgbClr val="0DEDB0"/>
                </a:solidFill>
                <a:latin typeface="Abril Fatface" panose="02000503000000020003" pitchFamily="2" charset="77"/>
              </a:rPr>
              <a:t>peggiore</a:t>
            </a:r>
            <a:r>
              <a:rPr lang="it-IT" sz="2000" b="1" dirty="0">
                <a:solidFill>
                  <a:srgbClr val="0DEDB0"/>
                </a:solidFill>
                <a:latin typeface="Dosis" panose="02010503020202060003" pitchFamily="2" charset="77"/>
              </a:rPr>
              <a:t>. </a:t>
            </a:r>
          </a:p>
          <a:p>
            <a:pPr algn="ctr"/>
            <a:r>
              <a:rPr lang="it-IT" sz="2000" b="1" dirty="0">
                <a:solidFill>
                  <a:srgbClr val="0DEDB0"/>
                </a:solidFill>
                <a:latin typeface="Dosis" panose="02010503020202060003" pitchFamily="2" charset="77"/>
              </a:rPr>
              <a:t>Stai decidendo di </a:t>
            </a:r>
            <a:r>
              <a:rPr lang="it-IT" sz="2400" b="1" dirty="0">
                <a:solidFill>
                  <a:srgbClr val="0DEDB0"/>
                </a:solidFill>
                <a:latin typeface="Abril Fatface" panose="02000503000000020003" pitchFamily="2" charset="77"/>
              </a:rPr>
              <a:t>rinunciare all’uovo oggi </a:t>
            </a:r>
            <a:r>
              <a:rPr lang="it-IT" sz="2000" b="1" dirty="0">
                <a:solidFill>
                  <a:srgbClr val="0DEDB0"/>
                </a:solidFill>
                <a:latin typeface="Dosis" panose="02010503020202060003" pitchFamily="2" charset="77"/>
              </a:rPr>
              <a:t>per avere</a:t>
            </a:r>
          </a:p>
          <a:p>
            <a:pPr algn="ctr"/>
            <a:r>
              <a:rPr lang="it-IT" sz="2000" b="1" dirty="0">
                <a:solidFill>
                  <a:srgbClr val="0DEDB0"/>
                </a:solidFill>
                <a:latin typeface="Dosis" panose="02010503020202060003" pitchFamily="2" charset="77"/>
              </a:rPr>
              <a:t> un </a:t>
            </a:r>
            <a:r>
              <a:rPr lang="it-IT" sz="2400" b="1" dirty="0">
                <a:solidFill>
                  <a:srgbClr val="0DEDB0"/>
                </a:solidFill>
                <a:latin typeface="Abril Fatface" panose="02000503000000020003" pitchFamily="2" charset="77"/>
              </a:rPr>
              <a:t>uovo ancora più piccolo</a:t>
            </a:r>
            <a:r>
              <a:rPr lang="it-IT" sz="2000" b="1" dirty="0">
                <a:solidFill>
                  <a:srgbClr val="0DEDB0"/>
                </a:solidFill>
                <a:latin typeface="Dosis" panose="02010503020202060003" pitchFamily="2" charset="77"/>
              </a:rPr>
              <a:t> domani! </a:t>
            </a:r>
          </a:p>
          <a:p>
            <a:pPr algn="ctr"/>
            <a:r>
              <a:rPr lang="it-IT" sz="2000" b="1" dirty="0">
                <a:solidFill>
                  <a:srgbClr val="0DEDB0"/>
                </a:solidFill>
                <a:latin typeface="Dosis" panose="02010503020202060003" pitchFamily="2" charset="77"/>
              </a:rPr>
              <a:t>Hai ragione ad essere diffidente, tuttavia scegliere di non investire e non acquistare alcun prodotto finanziario ti priva della possibilità di far </a:t>
            </a:r>
            <a:r>
              <a:rPr lang="it-IT" sz="2000" b="1" dirty="0">
                <a:solidFill>
                  <a:srgbClr val="0DEDB0"/>
                </a:solidFill>
                <a:latin typeface="Abril Fatface" panose="02000503000000020003" pitchFamily="2" charset="77"/>
              </a:rPr>
              <a:t>fruttare i tuoi risparmi </a:t>
            </a:r>
            <a:r>
              <a:rPr lang="it-IT" sz="2000" b="1" dirty="0">
                <a:solidFill>
                  <a:srgbClr val="0DEDB0"/>
                </a:solidFill>
                <a:latin typeface="Dosis" panose="02010503020202060003" pitchFamily="2" charset="77"/>
              </a:rPr>
              <a:t>e li mette a rischio,</a:t>
            </a:r>
          </a:p>
          <a:p>
            <a:pPr algn="ctr"/>
            <a:r>
              <a:rPr lang="it-IT" sz="2000" b="1" dirty="0">
                <a:solidFill>
                  <a:srgbClr val="0DEDB0"/>
                </a:solidFill>
                <a:latin typeface="Dosis" panose="02010503020202060003" pitchFamily="2" charset="77"/>
              </a:rPr>
              <a:t> un rischio che si chiama </a:t>
            </a:r>
            <a:r>
              <a:rPr lang="it-IT" sz="2800" b="1" dirty="0">
                <a:solidFill>
                  <a:srgbClr val="0DEDB0"/>
                </a:solidFill>
                <a:latin typeface="Abril Fatface" panose="02000503000000020003" pitchFamily="2" charset="77"/>
              </a:rPr>
              <a:t>inflazione</a:t>
            </a:r>
            <a:r>
              <a:rPr lang="it-IT" sz="2000" b="1" dirty="0">
                <a:solidFill>
                  <a:srgbClr val="0DEDB0"/>
                </a:solidFill>
                <a:latin typeface="Dosis" panose="02010503020202060003" pitchFamily="2" charset="77"/>
              </a:rPr>
              <a:t>! </a:t>
            </a:r>
          </a:p>
          <a:p>
            <a:pPr algn="ctr"/>
            <a:r>
              <a:rPr lang="it-IT" sz="2000" b="1" dirty="0">
                <a:solidFill>
                  <a:srgbClr val="0DEDB0"/>
                </a:solidFill>
                <a:latin typeface="Dosis" panose="02010503020202060003" pitchFamily="2" charset="77"/>
              </a:rPr>
              <a:t> </a:t>
            </a:r>
          </a:p>
          <a:p>
            <a:pPr algn="ctr"/>
            <a:endParaRPr lang="it-IT" sz="1400" b="1" dirty="0">
              <a:solidFill>
                <a:srgbClr val="0DEDB0"/>
              </a:solidFill>
              <a:latin typeface="Dosis" panose="02010503020202060003" pitchFamily="2" charset="77"/>
            </a:endParaRPr>
          </a:p>
        </p:txBody>
      </p:sp>
      <p:pic>
        <p:nvPicPr>
          <p:cNvPr id="12" name="Elemento grafico 11" descr="Riproduci">
            <a:hlinkClick r:id="rId4" action="ppaction://hlinksldjump"/>
            <a:extLst>
              <a:ext uri="{FF2B5EF4-FFF2-40B4-BE49-F238E27FC236}">
                <a16:creationId xmlns:a16="http://schemas.microsoft.com/office/drawing/2014/main" id="{DFB3FBCA-9524-614C-9802-DC116730DA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71839" y="5319054"/>
            <a:ext cx="1135324" cy="1135324"/>
          </a:xfrm>
          <a:prstGeom prst="rect">
            <a:avLst/>
          </a:prstGeom>
        </p:spPr>
      </p:pic>
      <p:pic>
        <p:nvPicPr>
          <p:cNvPr id="5" name="Immagine 4">
            <a:extLst>
              <a:ext uri="{FF2B5EF4-FFF2-40B4-BE49-F238E27FC236}">
                <a16:creationId xmlns:a16="http://schemas.microsoft.com/office/drawing/2014/main" id="{C3056F1C-741D-4BE4-8587-263945075FF4}"/>
              </a:ext>
            </a:extLst>
          </p:cNvPr>
          <p:cNvPicPr>
            <a:picLocks noChangeAspect="1"/>
          </p:cNvPicPr>
          <p:nvPr/>
        </p:nvPicPr>
        <p:blipFill>
          <a:blip r:embed="rId7"/>
          <a:stretch>
            <a:fillRect/>
          </a:stretch>
        </p:blipFill>
        <p:spPr>
          <a:xfrm>
            <a:off x="282904" y="3677478"/>
            <a:ext cx="3776547" cy="3776547"/>
          </a:xfrm>
          <a:prstGeom prst="rect">
            <a:avLst/>
          </a:prstGeom>
        </p:spPr>
      </p:pic>
      <p:pic>
        <p:nvPicPr>
          <p:cNvPr id="10" name="Immagine 9">
            <a:extLst>
              <a:ext uri="{FF2B5EF4-FFF2-40B4-BE49-F238E27FC236}">
                <a16:creationId xmlns:a16="http://schemas.microsoft.com/office/drawing/2014/main" id="{59BB67E3-773C-41E5-ACF3-A59856B9049B}"/>
              </a:ext>
            </a:extLst>
          </p:cNvPr>
          <p:cNvPicPr>
            <a:picLocks noChangeAspect="1"/>
          </p:cNvPicPr>
          <p:nvPr/>
        </p:nvPicPr>
        <p:blipFill rotWithShape="1">
          <a:blip r:embed="rId8"/>
          <a:srcRect b="21788"/>
          <a:stretch/>
        </p:blipFill>
        <p:spPr>
          <a:xfrm>
            <a:off x="9010185" y="2936433"/>
            <a:ext cx="3046355" cy="2382622"/>
          </a:xfrm>
          <a:prstGeom prst="rect">
            <a:avLst/>
          </a:prstGeom>
        </p:spPr>
      </p:pic>
    </p:spTree>
    <p:extLst>
      <p:ext uri="{BB962C8B-B14F-4D97-AF65-F5344CB8AC3E}">
        <p14:creationId xmlns:p14="http://schemas.microsoft.com/office/powerpoint/2010/main" val="180787403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D892B845-5838-9349-A22E-B78342889AD4}"/>
              </a:ext>
            </a:extLst>
          </p:cNvPr>
          <p:cNvSpPr>
            <a:spLocks noGrp="1"/>
          </p:cNvSpPr>
          <p:nvPr>
            <p:ph type="title" idx="4294967295"/>
          </p:nvPr>
        </p:nvSpPr>
        <p:spPr>
          <a:xfrm>
            <a:off x="1323392" y="-1780916"/>
            <a:ext cx="10515600" cy="1325563"/>
          </a:xfrm>
        </p:spPr>
        <p:txBody>
          <a:bodyPr/>
          <a:lstStyle/>
          <a:p>
            <a:r>
              <a:rPr lang="it-IT" sz="2400" b="1" dirty="0">
                <a:solidFill>
                  <a:srgbClr val="0DEDB0"/>
                </a:solidFill>
                <a:latin typeface="Dosis" panose="02010503020202060003" pitchFamily="2" charset="77"/>
                <a:ea typeface="+mn-ea"/>
                <a:cs typeface="+mn-cs"/>
              </a:rPr>
              <a:t>Slide pensione complementare </a:t>
            </a:r>
            <a:endParaRPr lang="it-IT" dirty="0"/>
          </a:p>
        </p:txBody>
      </p:sp>
      <p:sp>
        <p:nvSpPr>
          <p:cNvPr id="4" name="CasellaDiTesto 3">
            <a:extLst>
              <a:ext uri="{FF2B5EF4-FFF2-40B4-BE49-F238E27FC236}">
                <a16:creationId xmlns:a16="http://schemas.microsoft.com/office/drawing/2014/main" id="{DC3225D8-9FB9-7444-839C-33E377570133}"/>
              </a:ext>
            </a:extLst>
          </p:cNvPr>
          <p:cNvSpPr txBox="1"/>
          <p:nvPr/>
        </p:nvSpPr>
        <p:spPr>
          <a:xfrm>
            <a:off x="3157728" y="694944"/>
            <a:ext cx="184731" cy="369332"/>
          </a:xfrm>
          <a:prstGeom prst="rect">
            <a:avLst/>
          </a:prstGeom>
          <a:noFill/>
        </p:spPr>
        <p:txBody>
          <a:bodyPr wrap="none" rtlCol="0">
            <a:spAutoFit/>
          </a:bodyPr>
          <a:lstStyle/>
          <a:p>
            <a:endParaRPr lang="it-IT" dirty="0"/>
          </a:p>
        </p:txBody>
      </p:sp>
      <p:sp>
        <p:nvSpPr>
          <p:cNvPr id="5" name="CasellaDiTesto 4">
            <a:extLst>
              <a:ext uri="{FF2B5EF4-FFF2-40B4-BE49-F238E27FC236}">
                <a16:creationId xmlns:a16="http://schemas.microsoft.com/office/drawing/2014/main" id="{E6823662-8E21-4A47-A19C-CB5C6A6DE936}"/>
              </a:ext>
            </a:extLst>
          </p:cNvPr>
          <p:cNvSpPr txBox="1"/>
          <p:nvPr/>
        </p:nvSpPr>
        <p:spPr>
          <a:xfrm>
            <a:off x="806538" y="928887"/>
            <a:ext cx="7729713" cy="1519819"/>
          </a:xfrm>
          <a:prstGeom prst="rect">
            <a:avLst/>
          </a:prstGeom>
          <a:solidFill>
            <a:srgbClr val="0B3367"/>
          </a:solidFill>
        </p:spPr>
        <p:txBody>
          <a:bodyPr wrap="square" rtlCol="0" anchor="t" anchorCtr="0">
            <a:noAutofit/>
          </a:bodyPr>
          <a:lstStyle/>
          <a:p>
            <a:pPr algn="ctr"/>
            <a:r>
              <a:rPr lang="it-IT" sz="1600" b="1" dirty="0">
                <a:solidFill>
                  <a:srgbClr val="0DEDB0"/>
                </a:solidFill>
                <a:latin typeface="Dosis" panose="02010503020202060003" pitchFamily="2" charset="77"/>
              </a:rPr>
              <a:t>Il sistema pensionistico italiano si fonda su </a:t>
            </a:r>
            <a:r>
              <a:rPr lang="it-IT" b="1" dirty="0">
                <a:solidFill>
                  <a:srgbClr val="0DEDB0"/>
                </a:solidFill>
                <a:latin typeface="Abril Fatface" panose="02000503000000020003" pitchFamily="2" charset="77"/>
              </a:rPr>
              <a:t>due pilastri</a:t>
            </a:r>
            <a:r>
              <a:rPr lang="it-IT" sz="1600" b="1" dirty="0">
                <a:solidFill>
                  <a:srgbClr val="0DEDB0"/>
                </a:solidFill>
                <a:latin typeface="Dosis" panose="02010503020202060003" pitchFamily="2" charset="77"/>
              </a:rPr>
              <a:t>: la </a:t>
            </a:r>
            <a:r>
              <a:rPr lang="it-IT" sz="2400" b="1" dirty="0">
                <a:solidFill>
                  <a:srgbClr val="0DEDB0"/>
                </a:solidFill>
                <a:latin typeface="Dosis" panose="02010503020202060003" pitchFamily="2" charset="77"/>
              </a:rPr>
              <a:t>previdenza di base </a:t>
            </a:r>
            <a:r>
              <a:rPr lang="it-IT" sz="1600" b="1" dirty="0">
                <a:solidFill>
                  <a:srgbClr val="0DEDB0"/>
                </a:solidFill>
                <a:latin typeface="Dosis" panose="02010503020202060003" pitchFamily="2" charset="77"/>
              </a:rPr>
              <a:t>(</a:t>
            </a:r>
            <a:r>
              <a:rPr lang="it-IT" b="1" dirty="0">
                <a:solidFill>
                  <a:srgbClr val="0DEDB0"/>
                </a:solidFill>
                <a:latin typeface="Abril Fatface" panose="02000503000000020003" pitchFamily="2" charset="77"/>
              </a:rPr>
              <a:t>obbligatoria</a:t>
            </a:r>
            <a:r>
              <a:rPr lang="it-IT" sz="1600" b="1" dirty="0">
                <a:solidFill>
                  <a:srgbClr val="0DEDB0"/>
                </a:solidFill>
                <a:latin typeface="Dosis" panose="02010503020202060003" pitchFamily="2" charset="77"/>
              </a:rPr>
              <a:t> ed erogata dall’INPS e dalle casse professionali) e la </a:t>
            </a:r>
          </a:p>
          <a:p>
            <a:pPr algn="ctr"/>
            <a:r>
              <a:rPr lang="it-IT" sz="2400" b="1" dirty="0">
                <a:solidFill>
                  <a:srgbClr val="0DEDB0"/>
                </a:solidFill>
                <a:latin typeface="Dosis" panose="02010503020202060003" pitchFamily="2" charset="77"/>
              </a:rPr>
              <a:t>previdenza complementare</a:t>
            </a:r>
            <a:r>
              <a:rPr lang="it-IT" sz="1600" b="1" dirty="0">
                <a:solidFill>
                  <a:srgbClr val="0DEDB0"/>
                </a:solidFill>
                <a:latin typeface="Dosis" panose="02010503020202060003" pitchFamily="2" charset="77"/>
              </a:rPr>
              <a:t>, su base </a:t>
            </a:r>
            <a:r>
              <a:rPr lang="it-IT" b="1" dirty="0">
                <a:solidFill>
                  <a:srgbClr val="0DEDB0"/>
                </a:solidFill>
                <a:latin typeface="Abril Fatface" panose="02000503000000020003" pitchFamily="2" charset="77"/>
              </a:rPr>
              <a:t>volontaria</a:t>
            </a:r>
            <a:r>
              <a:rPr lang="it-IT" sz="1600" b="1" dirty="0">
                <a:solidFill>
                  <a:srgbClr val="0DEDB0"/>
                </a:solidFill>
                <a:latin typeface="Dosis" panose="02010503020202060003" pitchFamily="2" charset="77"/>
              </a:rPr>
              <a:t>, viene erogata dal fondo pensione a cui aderisci.</a:t>
            </a:r>
          </a:p>
          <a:p>
            <a:pPr algn="ctr"/>
            <a:r>
              <a:rPr lang="it-IT" sz="1600" b="1" dirty="0">
                <a:solidFill>
                  <a:srgbClr val="0DEDB0"/>
                </a:solidFill>
                <a:latin typeface="Dosis" panose="02010503020202060003" pitchFamily="2" charset="77"/>
              </a:rPr>
              <a:t> </a:t>
            </a:r>
          </a:p>
          <a:p>
            <a:pPr algn="ctr"/>
            <a:endParaRPr lang="it-IT" sz="1600" b="1" dirty="0">
              <a:solidFill>
                <a:srgbClr val="0DEDB0"/>
              </a:solidFill>
              <a:latin typeface="Dosis" panose="02010503020202060003" pitchFamily="2" charset="77"/>
            </a:endParaRPr>
          </a:p>
        </p:txBody>
      </p:sp>
      <p:sp>
        <p:nvSpPr>
          <p:cNvPr id="6" name="CasellaDiTesto 5">
            <a:extLst>
              <a:ext uri="{FF2B5EF4-FFF2-40B4-BE49-F238E27FC236}">
                <a16:creationId xmlns:a16="http://schemas.microsoft.com/office/drawing/2014/main" id="{DD33C794-1932-8245-82B5-4D04EA70E3FB}"/>
              </a:ext>
            </a:extLst>
          </p:cNvPr>
          <p:cNvSpPr txBox="1"/>
          <p:nvPr/>
        </p:nvSpPr>
        <p:spPr>
          <a:xfrm>
            <a:off x="962902" y="2682649"/>
            <a:ext cx="5742698" cy="1726646"/>
          </a:xfrm>
          <a:prstGeom prst="rect">
            <a:avLst/>
          </a:prstGeom>
          <a:solidFill>
            <a:srgbClr val="0B3367"/>
          </a:solidFill>
        </p:spPr>
        <p:txBody>
          <a:bodyPr wrap="square" rtlCol="0" anchor="t" anchorCtr="0">
            <a:noAutofit/>
          </a:bodyPr>
          <a:lstStyle/>
          <a:p>
            <a:pPr algn="ctr"/>
            <a:r>
              <a:rPr lang="it-IT" sz="1600" b="1" dirty="0">
                <a:solidFill>
                  <a:srgbClr val="0DEDB0"/>
                </a:solidFill>
                <a:latin typeface="Dosis" panose="02010503020202060003" pitchFamily="2" charset="77"/>
              </a:rPr>
              <a:t> </a:t>
            </a:r>
          </a:p>
          <a:p>
            <a:pPr algn="ctr"/>
            <a:r>
              <a:rPr lang="it-IT" sz="1600" b="1" dirty="0">
                <a:solidFill>
                  <a:srgbClr val="0DEDB0"/>
                </a:solidFill>
                <a:latin typeface="Dosis" panose="02010503020202060003" pitchFamily="2" charset="77"/>
              </a:rPr>
              <a:t>Per via di cambiamenti sociali</a:t>
            </a:r>
            <a:r>
              <a:rPr lang="it-IT" b="1" dirty="0">
                <a:solidFill>
                  <a:srgbClr val="0DEDB0"/>
                </a:solidFill>
                <a:latin typeface="Dosis" panose="02010503020202060003" pitchFamily="2" charset="77"/>
              </a:rPr>
              <a:t>, il sistema pensionistico di base non può sorreggere il peso che sorreggeva decenni fa</a:t>
            </a:r>
            <a:r>
              <a:rPr lang="it-IT" sz="1600" b="1" dirty="0">
                <a:solidFill>
                  <a:srgbClr val="0DEDB0"/>
                </a:solidFill>
                <a:latin typeface="Dosis" panose="02010503020202060003" pitchFamily="2" charset="77"/>
              </a:rPr>
              <a:t>, infatti si stima che nel futuro il </a:t>
            </a:r>
            <a:r>
              <a:rPr lang="it-IT" b="1" dirty="0">
                <a:solidFill>
                  <a:srgbClr val="0DEDB0"/>
                </a:solidFill>
                <a:latin typeface="Abril Fatface" panose="02000503000000020003" pitchFamily="2" charset="77"/>
              </a:rPr>
              <a:t>gap previdenziale </a:t>
            </a:r>
            <a:r>
              <a:rPr lang="it-IT" sz="1600" b="1" dirty="0">
                <a:solidFill>
                  <a:srgbClr val="0DEDB0"/>
                </a:solidFill>
                <a:latin typeface="Dosis" panose="02010503020202060003" pitchFamily="2" charset="77"/>
              </a:rPr>
              <a:t>(cioè la differenza in termini relativi tra l’ultimo stipendio e la prima pensione) arriverà anche al </a:t>
            </a:r>
            <a:r>
              <a:rPr lang="it-IT" sz="2000" b="1" dirty="0">
                <a:solidFill>
                  <a:srgbClr val="0DEDB0"/>
                </a:solidFill>
                <a:latin typeface="Abril Fatface" panose="02000503000000020003" pitchFamily="2" charset="77"/>
              </a:rPr>
              <a:t>30%</a:t>
            </a:r>
            <a:r>
              <a:rPr lang="it-IT" sz="1600" b="1" dirty="0">
                <a:solidFill>
                  <a:srgbClr val="0DEDB0"/>
                </a:solidFill>
                <a:latin typeface="Dosis" panose="02010503020202060003" pitchFamily="2" charset="77"/>
              </a:rPr>
              <a:t>. </a:t>
            </a:r>
          </a:p>
          <a:p>
            <a:pPr algn="ctr"/>
            <a:endParaRPr lang="it-IT" sz="1600" b="1" dirty="0">
              <a:solidFill>
                <a:srgbClr val="0DEDB0"/>
              </a:solidFill>
              <a:latin typeface="Dosis" panose="02010503020202060003" pitchFamily="2" charset="77"/>
            </a:endParaRPr>
          </a:p>
          <a:p>
            <a:pPr algn="ctr"/>
            <a:endParaRPr lang="it-IT" sz="1600" b="1" dirty="0">
              <a:solidFill>
                <a:srgbClr val="0DEDB0"/>
              </a:solidFill>
              <a:latin typeface="Dosis" panose="02010503020202060003" pitchFamily="2" charset="77"/>
            </a:endParaRPr>
          </a:p>
        </p:txBody>
      </p:sp>
      <p:sp>
        <p:nvSpPr>
          <p:cNvPr id="7" name="CasellaDiTesto 6">
            <a:extLst>
              <a:ext uri="{FF2B5EF4-FFF2-40B4-BE49-F238E27FC236}">
                <a16:creationId xmlns:a16="http://schemas.microsoft.com/office/drawing/2014/main" id="{BE87C9D4-4C3D-C34A-A67A-D562365DEDEC}"/>
              </a:ext>
            </a:extLst>
          </p:cNvPr>
          <p:cNvSpPr txBox="1"/>
          <p:nvPr/>
        </p:nvSpPr>
        <p:spPr>
          <a:xfrm>
            <a:off x="856762" y="4804891"/>
            <a:ext cx="7035616" cy="714165"/>
          </a:xfrm>
          <a:prstGeom prst="rect">
            <a:avLst/>
          </a:prstGeom>
          <a:solidFill>
            <a:srgbClr val="0B3367"/>
          </a:solidFill>
        </p:spPr>
        <p:txBody>
          <a:bodyPr wrap="square" rtlCol="0" anchor="t" anchorCtr="0">
            <a:normAutofit fontScale="92500" lnSpcReduction="10000"/>
          </a:bodyPr>
          <a:lstStyle/>
          <a:p>
            <a:pPr algn="ctr"/>
            <a:r>
              <a:rPr lang="it-IT" sz="2000" b="1" dirty="0">
                <a:solidFill>
                  <a:srgbClr val="0DEDB0"/>
                </a:solidFill>
                <a:latin typeface="Dosis" panose="02010503020202060003" pitchFamily="2" charset="77"/>
              </a:rPr>
              <a:t>Per sopperire a questa differenza è indispensabile provvedere per </a:t>
            </a:r>
            <a:r>
              <a:rPr lang="it-IT" sz="2800" b="1" dirty="0">
                <a:solidFill>
                  <a:srgbClr val="0DEDB0"/>
                </a:solidFill>
                <a:latin typeface="Abril Fatface" panose="02000503000000020003" pitchFamily="2" charset="77"/>
              </a:rPr>
              <a:t>tempo</a:t>
            </a:r>
            <a:endParaRPr lang="it-IT" sz="2000" b="1" dirty="0">
              <a:solidFill>
                <a:srgbClr val="0DEDB0"/>
              </a:solidFill>
              <a:latin typeface="Abril Fatface" panose="02000503000000020003" pitchFamily="2" charset="77"/>
            </a:endParaRPr>
          </a:p>
        </p:txBody>
      </p:sp>
      <p:pic>
        <p:nvPicPr>
          <p:cNvPr id="8" name="Elemento grafico 7" descr="Cronometro">
            <a:extLst>
              <a:ext uri="{FF2B5EF4-FFF2-40B4-BE49-F238E27FC236}">
                <a16:creationId xmlns:a16="http://schemas.microsoft.com/office/drawing/2014/main" id="{80A327D7-2102-144B-B60B-1FF6FB830C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14436" y="5075046"/>
            <a:ext cx="1381564" cy="1381564"/>
          </a:xfrm>
          <a:prstGeom prst="rect">
            <a:avLst/>
          </a:prstGeom>
        </p:spPr>
      </p:pic>
      <p:pic>
        <p:nvPicPr>
          <p:cNvPr id="9" name="Elemento grafico 8" descr="Pentolone d'oro">
            <a:extLst>
              <a:ext uri="{FF2B5EF4-FFF2-40B4-BE49-F238E27FC236}">
                <a16:creationId xmlns:a16="http://schemas.microsoft.com/office/drawing/2014/main" id="{DEF53DF8-0A45-6C42-B135-B15BD3AFA23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84265" y="2425797"/>
            <a:ext cx="2030896" cy="2030896"/>
          </a:xfrm>
          <a:prstGeom prst="rect">
            <a:avLst/>
          </a:prstGeom>
        </p:spPr>
      </p:pic>
      <p:pic>
        <p:nvPicPr>
          <p:cNvPr id="10" name="Elemento grafico 9" descr="Riproduci">
            <a:hlinkClick r:id="rId8" action="ppaction://hlinksldjump"/>
            <a:extLst>
              <a:ext uri="{FF2B5EF4-FFF2-40B4-BE49-F238E27FC236}">
                <a16:creationId xmlns:a16="http://schemas.microsoft.com/office/drawing/2014/main" id="{F1F3CE02-C7F5-534B-9574-8528F447588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71839" y="5319054"/>
            <a:ext cx="1135324" cy="1135324"/>
          </a:xfrm>
          <a:prstGeom prst="rect">
            <a:avLst/>
          </a:prstGeom>
        </p:spPr>
      </p:pic>
      <p:pic>
        <p:nvPicPr>
          <p:cNvPr id="11" name="Immagine 10">
            <a:extLst>
              <a:ext uri="{FF2B5EF4-FFF2-40B4-BE49-F238E27FC236}">
                <a16:creationId xmlns:a16="http://schemas.microsoft.com/office/drawing/2014/main" id="{57D6DD34-CA9F-49DD-B2A9-E108F045A5A1}"/>
              </a:ext>
            </a:extLst>
          </p:cNvPr>
          <p:cNvPicPr>
            <a:picLocks noChangeAspect="1"/>
          </p:cNvPicPr>
          <p:nvPr/>
        </p:nvPicPr>
        <p:blipFill rotWithShape="1">
          <a:blip r:embed="rId11"/>
          <a:srcRect b="10072"/>
          <a:stretch/>
        </p:blipFill>
        <p:spPr>
          <a:xfrm>
            <a:off x="7704147" y="-1092172"/>
            <a:ext cx="6858000" cy="6167218"/>
          </a:xfrm>
          <a:prstGeom prst="rect">
            <a:avLst/>
          </a:prstGeom>
        </p:spPr>
      </p:pic>
    </p:spTree>
    <p:extLst>
      <p:ext uri="{BB962C8B-B14F-4D97-AF65-F5344CB8AC3E}">
        <p14:creationId xmlns:p14="http://schemas.microsoft.com/office/powerpoint/2010/main" val="149364604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D892B845-5838-9349-A22E-B78342889AD4}"/>
              </a:ext>
            </a:extLst>
          </p:cNvPr>
          <p:cNvSpPr>
            <a:spLocks noGrp="1"/>
          </p:cNvSpPr>
          <p:nvPr>
            <p:ph type="title" idx="4294967295"/>
          </p:nvPr>
        </p:nvSpPr>
        <p:spPr>
          <a:xfrm>
            <a:off x="1323392" y="-1780916"/>
            <a:ext cx="10515600" cy="1325563"/>
          </a:xfrm>
        </p:spPr>
        <p:txBody>
          <a:bodyPr/>
          <a:lstStyle/>
          <a:p>
            <a:r>
              <a:rPr lang="it-IT" sz="2400" b="1" dirty="0">
                <a:solidFill>
                  <a:srgbClr val="0DEDB0"/>
                </a:solidFill>
                <a:latin typeface="Dosis" panose="02010503020202060003" pitchFamily="2" charset="77"/>
                <a:ea typeface="+mn-ea"/>
                <a:cs typeface="+mn-cs"/>
              </a:rPr>
              <a:t>Slide budget di spesa</a:t>
            </a:r>
            <a:endParaRPr lang="it-IT" dirty="0"/>
          </a:p>
        </p:txBody>
      </p:sp>
      <p:sp>
        <p:nvSpPr>
          <p:cNvPr id="4" name="CasellaDiTesto 3">
            <a:extLst>
              <a:ext uri="{FF2B5EF4-FFF2-40B4-BE49-F238E27FC236}">
                <a16:creationId xmlns:a16="http://schemas.microsoft.com/office/drawing/2014/main" id="{DC3225D8-9FB9-7444-839C-33E377570133}"/>
              </a:ext>
            </a:extLst>
          </p:cNvPr>
          <p:cNvSpPr txBox="1"/>
          <p:nvPr/>
        </p:nvSpPr>
        <p:spPr>
          <a:xfrm>
            <a:off x="3157728" y="694944"/>
            <a:ext cx="184731" cy="369332"/>
          </a:xfrm>
          <a:prstGeom prst="rect">
            <a:avLst/>
          </a:prstGeom>
          <a:noFill/>
        </p:spPr>
        <p:txBody>
          <a:bodyPr wrap="none" rtlCol="0">
            <a:spAutoFit/>
          </a:bodyPr>
          <a:lstStyle/>
          <a:p>
            <a:endParaRPr lang="it-IT" dirty="0"/>
          </a:p>
        </p:txBody>
      </p:sp>
      <p:sp>
        <p:nvSpPr>
          <p:cNvPr id="5" name="CasellaDiTesto 4">
            <a:extLst>
              <a:ext uri="{FF2B5EF4-FFF2-40B4-BE49-F238E27FC236}">
                <a16:creationId xmlns:a16="http://schemas.microsoft.com/office/drawing/2014/main" id="{E6823662-8E21-4A47-A19C-CB5C6A6DE936}"/>
              </a:ext>
            </a:extLst>
          </p:cNvPr>
          <p:cNvSpPr txBox="1"/>
          <p:nvPr/>
        </p:nvSpPr>
        <p:spPr>
          <a:xfrm>
            <a:off x="718612" y="890351"/>
            <a:ext cx="5682188" cy="489812"/>
          </a:xfrm>
          <a:prstGeom prst="rect">
            <a:avLst/>
          </a:prstGeom>
          <a:solidFill>
            <a:srgbClr val="0B3367"/>
          </a:solidFill>
        </p:spPr>
        <p:txBody>
          <a:bodyPr wrap="square" rtlCol="0" anchor="t" anchorCtr="0">
            <a:noAutofit/>
          </a:bodyPr>
          <a:lstStyle/>
          <a:p>
            <a:pPr algn="ctr"/>
            <a:r>
              <a:rPr lang="it-IT" b="1" dirty="0">
                <a:solidFill>
                  <a:srgbClr val="0DEDB0"/>
                </a:solidFill>
                <a:latin typeface="Dosis" panose="02010503020202060003" pitchFamily="2" charset="77"/>
              </a:rPr>
              <a:t>Ecco come potrebbe essere fatto un </a:t>
            </a:r>
            <a:r>
              <a:rPr lang="it-IT" sz="2000" b="1" dirty="0">
                <a:solidFill>
                  <a:srgbClr val="0DEDB0"/>
                </a:solidFill>
                <a:latin typeface="Abril Fatface" panose="02000503000000020003" pitchFamily="2" charset="77"/>
              </a:rPr>
              <a:t>budget di spesa</a:t>
            </a:r>
            <a:r>
              <a:rPr lang="it-IT" b="1" dirty="0">
                <a:solidFill>
                  <a:srgbClr val="0DEDB0"/>
                </a:solidFill>
                <a:latin typeface="Dosis" panose="02010503020202060003" pitchFamily="2" charset="77"/>
              </a:rPr>
              <a:t>. </a:t>
            </a:r>
          </a:p>
          <a:p>
            <a:pPr algn="ctr"/>
            <a:endParaRPr lang="it-IT" b="1" dirty="0">
              <a:solidFill>
                <a:srgbClr val="0DEDB0"/>
              </a:solidFill>
              <a:latin typeface="Dosis" panose="02010503020202060003" pitchFamily="2" charset="77"/>
            </a:endParaRPr>
          </a:p>
        </p:txBody>
      </p:sp>
      <p:sp>
        <p:nvSpPr>
          <p:cNvPr id="10" name="CasellaDiTesto 9">
            <a:extLst>
              <a:ext uri="{FF2B5EF4-FFF2-40B4-BE49-F238E27FC236}">
                <a16:creationId xmlns:a16="http://schemas.microsoft.com/office/drawing/2014/main" id="{30E05ADA-3B18-E84B-B28B-6271E438F2A7}"/>
              </a:ext>
            </a:extLst>
          </p:cNvPr>
          <p:cNvSpPr txBox="1"/>
          <p:nvPr/>
        </p:nvSpPr>
        <p:spPr>
          <a:xfrm>
            <a:off x="3762271" y="1575570"/>
            <a:ext cx="3738566" cy="897470"/>
          </a:xfrm>
          <a:prstGeom prst="rect">
            <a:avLst/>
          </a:prstGeom>
          <a:solidFill>
            <a:srgbClr val="0B3367"/>
          </a:solidFill>
        </p:spPr>
        <p:txBody>
          <a:bodyPr wrap="square" rtlCol="0" anchor="t" anchorCtr="0">
            <a:noAutofit/>
          </a:bodyPr>
          <a:lstStyle/>
          <a:p>
            <a:pPr algn="ctr"/>
            <a:r>
              <a:rPr lang="it-IT" sz="1600" b="1" dirty="0">
                <a:solidFill>
                  <a:srgbClr val="0DEDB0"/>
                </a:solidFill>
                <a:latin typeface="Dosis" panose="02010503020202060003" pitchFamily="2" charset="77"/>
              </a:rPr>
              <a:t>Esso è fondamentale per avere un’idea generale sulla </a:t>
            </a:r>
            <a:r>
              <a:rPr lang="it-IT" sz="2000" b="1" dirty="0">
                <a:solidFill>
                  <a:srgbClr val="0DEDB0"/>
                </a:solidFill>
                <a:latin typeface="Abril Fatface" panose="02000503000000020003" pitchFamily="2" charset="77"/>
              </a:rPr>
              <a:t>gestione delle spese</a:t>
            </a:r>
            <a:r>
              <a:rPr lang="it-IT" sz="1600" b="1" dirty="0">
                <a:solidFill>
                  <a:srgbClr val="0DEDB0"/>
                </a:solidFill>
                <a:latin typeface="Dosis" panose="02010503020202060003" pitchFamily="2" charset="77"/>
              </a:rPr>
              <a:t> che si avranno nel corso del mese.</a:t>
            </a:r>
          </a:p>
          <a:p>
            <a:pPr algn="ctr"/>
            <a:endParaRPr lang="it-IT" sz="1600" b="1" dirty="0">
              <a:solidFill>
                <a:srgbClr val="0DEDB0"/>
              </a:solidFill>
              <a:latin typeface="Dosis" panose="02010503020202060003" pitchFamily="2" charset="77"/>
            </a:endParaRPr>
          </a:p>
        </p:txBody>
      </p:sp>
      <p:sp>
        <p:nvSpPr>
          <p:cNvPr id="11" name="CasellaDiTesto 10">
            <a:extLst>
              <a:ext uri="{FF2B5EF4-FFF2-40B4-BE49-F238E27FC236}">
                <a16:creationId xmlns:a16="http://schemas.microsoft.com/office/drawing/2014/main" id="{D8662BBB-798F-5644-AEE8-4534635B00D7}"/>
              </a:ext>
            </a:extLst>
          </p:cNvPr>
          <p:cNvSpPr txBox="1"/>
          <p:nvPr/>
        </p:nvSpPr>
        <p:spPr>
          <a:xfrm>
            <a:off x="5944411" y="2650408"/>
            <a:ext cx="4357398" cy="1059055"/>
          </a:xfrm>
          <a:prstGeom prst="rect">
            <a:avLst/>
          </a:prstGeom>
          <a:solidFill>
            <a:srgbClr val="0B3367"/>
          </a:solidFill>
        </p:spPr>
        <p:txBody>
          <a:bodyPr wrap="square" rtlCol="0" anchor="t" anchorCtr="0">
            <a:noAutofit/>
          </a:bodyPr>
          <a:lstStyle/>
          <a:p>
            <a:pPr algn="ctr"/>
            <a:r>
              <a:rPr lang="it-IT" sz="1600" b="1" dirty="0">
                <a:solidFill>
                  <a:srgbClr val="0DEDB0"/>
                </a:solidFill>
                <a:latin typeface="Dosis" panose="02010503020202060003" pitchFamily="2" charset="77"/>
              </a:rPr>
              <a:t>È utilissimo per prevedere quale parte dello stipendio allocare ad un possibile </a:t>
            </a:r>
            <a:r>
              <a:rPr lang="it-IT" sz="2000" b="1" dirty="0">
                <a:solidFill>
                  <a:srgbClr val="0DEDB0"/>
                </a:solidFill>
                <a:latin typeface="Abril Fatface" panose="02000503000000020003" pitchFamily="2" charset="77"/>
              </a:rPr>
              <a:t>fondo di investimento</a:t>
            </a:r>
            <a:r>
              <a:rPr lang="it-IT" sz="1600" b="1" dirty="0">
                <a:solidFill>
                  <a:srgbClr val="0DEDB0"/>
                </a:solidFill>
                <a:latin typeface="Dosis" panose="02010503020202060003" pitchFamily="2" charset="77"/>
              </a:rPr>
              <a:t> o di </a:t>
            </a:r>
            <a:r>
              <a:rPr lang="it-IT" sz="2000" b="1" dirty="0">
                <a:solidFill>
                  <a:srgbClr val="0DEDB0"/>
                </a:solidFill>
                <a:latin typeface="Abril Fatface" panose="02000503000000020003" pitchFamily="2" charset="77"/>
              </a:rPr>
              <a:t>emergenza</a:t>
            </a:r>
            <a:r>
              <a:rPr lang="it-IT" sz="1600" b="1" dirty="0">
                <a:solidFill>
                  <a:srgbClr val="0DEDB0"/>
                </a:solidFill>
                <a:latin typeface="Dosis" panose="02010503020202060003" pitchFamily="2" charset="77"/>
              </a:rPr>
              <a:t>!</a:t>
            </a:r>
          </a:p>
          <a:p>
            <a:pPr algn="ctr"/>
            <a:r>
              <a:rPr lang="it-IT" sz="1600" b="1" dirty="0">
                <a:solidFill>
                  <a:srgbClr val="0DEDB0"/>
                </a:solidFill>
                <a:latin typeface="Dosis" panose="02010503020202060003" pitchFamily="2" charset="77"/>
              </a:rPr>
              <a:t> </a:t>
            </a:r>
          </a:p>
          <a:p>
            <a:pPr algn="ctr"/>
            <a:endParaRPr lang="it-IT" sz="1600" b="1" dirty="0">
              <a:solidFill>
                <a:srgbClr val="0DEDB0"/>
              </a:solidFill>
              <a:latin typeface="Dosis" panose="02010503020202060003" pitchFamily="2" charset="77"/>
            </a:endParaRPr>
          </a:p>
        </p:txBody>
      </p:sp>
      <p:pic>
        <p:nvPicPr>
          <p:cNvPr id="16" name="Immagine 15">
            <a:extLst>
              <a:ext uri="{FF2B5EF4-FFF2-40B4-BE49-F238E27FC236}">
                <a16:creationId xmlns:a16="http://schemas.microsoft.com/office/drawing/2014/main" id="{0002ECAE-0932-4049-9166-6B8C04818766}"/>
              </a:ext>
            </a:extLst>
          </p:cNvPr>
          <p:cNvPicPr>
            <a:picLocks noChangeAspect="1"/>
          </p:cNvPicPr>
          <p:nvPr/>
        </p:nvPicPr>
        <p:blipFill>
          <a:blip r:embed="rId4"/>
          <a:stretch>
            <a:fillRect/>
          </a:stretch>
        </p:blipFill>
        <p:spPr>
          <a:xfrm>
            <a:off x="379090" y="2409980"/>
            <a:ext cx="5557275" cy="3662605"/>
          </a:xfrm>
          <a:prstGeom prst="rect">
            <a:avLst/>
          </a:prstGeom>
        </p:spPr>
      </p:pic>
      <p:pic>
        <p:nvPicPr>
          <p:cNvPr id="17" name="Elemento grafico 16" descr="Indietro da destra a sinistra">
            <a:extLst>
              <a:ext uri="{FF2B5EF4-FFF2-40B4-BE49-F238E27FC236}">
                <a16:creationId xmlns:a16="http://schemas.microsoft.com/office/drawing/2014/main" id="{AA4A1153-6CAB-C144-9252-00D2E6CA75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7951165">
            <a:off x="8408141" y="3630109"/>
            <a:ext cx="1569628" cy="1569628"/>
          </a:xfrm>
          <a:prstGeom prst="rect">
            <a:avLst/>
          </a:prstGeom>
        </p:spPr>
      </p:pic>
      <p:sp>
        <p:nvSpPr>
          <p:cNvPr id="18" name="CasellaDiTesto 17">
            <a:extLst>
              <a:ext uri="{FF2B5EF4-FFF2-40B4-BE49-F238E27FC236}">
                <a16:creationId xmlns:a16="http://schemas.microsoft.com/office/drawing/2014/main" id="{F46845C1-A19B-6C41-95AF-19104FB4E033}"/>
              </a:ext>
            </a:extLst>
          </p:cNvPr>
          <p:cNvSpPr txBox="1"/>
          <p:nvPr/>
        </p:nvSpPr>
        <p:spPr>
          <a:xfrm>
            <a:off x="4835558" y="4994251"/>
            <a:ext cx="5466251" cy="1331160"/>
          </a:xfrm>
          <a:prstGeom prst="rect">
            <a:avLst/>
          </a:prstGeom>
          <a:solidFill>
            <a:srgbClr val="0B3367"/>
          </a:solidFill>
        </p:spPr>
        <p:txBody>
          <a:bodyPr wrap="square" rtlCol="0" anchor="t" anchorCtr="0">
            <a:noAutofit/>
          </a:bodyPr>
          <a:lstStyle/>
          <a:p>
            <a:pPr algn="ctr"/>
            <a:r>
              <a:rPr lang="it-IT" sz="2000" b="1" dirty="0">
                <a:solidFill>
                  <a:srgbClr val="0DEDB0"/>
                </a:solidFill>
                <a:latin typeface="Dosis" panose="02010503020202060003" pitchFamily="2" charset="77"/>
              </a:rPr>
              <a:t>Attenzione!</a:t>
            </a:r>
            <a:r>
              <a:rPr lang="it-IT" sz="2000" b="1" dirty="0">
                <a:solidFill>
                  <a:srgbClr val="0DEDB0"/>
                </a:solidFill>
                <a:latin typeface="Abril Fatface" panose="02000503000000020003" pitchFamily="2" charset="77"/>
              </a:rPr>
              <a:t> </a:t>
            </a:r>
            <a:r>
              <a:rPr lang="it-IT" sz="2000" b="1" dirty="0">
                <a:solidFill>
                  <a:srgbClr val="0DEDB0"/>
                </a:solidFill>
                <a:latin typeface="Dosis" panose="02010503020202060003" pitchFamily="2" charset="77"/>
              </a:rPr>
              <a:t>Non a caso si è parlato di</a:t>
            </a:r>
            <a:r>
              <a:rPr lang="it-IT" sz="2000" b="1" dirty="0">
                <a:solidFill>
                  <a:srgbClr val="0DEDB0"/>
                </a:solidFill>
                <a:latin typeface="Abril Fatface" panose="02000503000000020003" pitchFamily="2" charset="77"/>
              </a:rPr>
              <a:t> fondo di emergenza</a:t>
            </a:r>
            <a:r>
              <a:rPr lang="it-IT" sz="1600" b="1" dirty="0">
                <a:solidFill>
                  <a:srgbClr val="0DEDB0"/>
                </a:solidFill>
                <a:latin typeface="Dosis" panose="02010503020202060003" pitchFamily="2" charset="77"/>
              </a:rPr>
              <a:t>!</a:t>
            </a:r>
          </a:p>
          <a:p>
            <a:pPr algn="ctr"/>
            <a:r>
              <a:rPr lang="it-IT" sz="1600" b="1" dirty="0">
                <a:solidFill>
                  <a:srgbClr val="0DEDB0"/>
                </a:solidFill>
                <a:latin typeface="Dosis" panose="02010503020202060003" pitchFamily="2" charset="77"/>
              </a:rPr>
              <a:t> È importante saper </a:t>
            </a:r>
            <a:r>
              <a:rPr lang="it-IT" b="1" dirty="0">
                <a:solidFill>
                  <a:srgbClr val="0DEDB0"/>
                </a:solidFill>
                <a:latin typeface="Abril Fatface" panose="02000503000000020003" pitchFamily="2" charset="77"/>
              </a:rPr>
              <a:t>prevedere il «peggio» </a:t>
            </a:r>
            <a:r>
              <a:rPr lang="it-IT" sz="1600" b="1" dirty="0">
                <a:solidFill>
                  <a:srgbClr val="0DEDB0"/>
                </a:solidFill>
                <a:latin typeface="Dosis" panose="02010503020202060003" pitchFamily="2" charset="77"/>
              </a:rPr>
              <a:t>e crearsi uno </a:t>
            </a:r>
            <a:r>
              <a:rPr lang="it-IT" sz="2000" b="1" dirty="0">
                <a:solidFill>
                  <a:srgbClr val="0DEDB0"/>
                </a:solidFill>
                <a:latin typeface="Dosis" panose="02010503020202060003" pitchFamily="2" charset="77"/>
              </a:rPr>
              <a:t>scudo</a:t>
            </a:r>
            <a:r>
              <a:rPr lang="it-IT" sz="1600" b="1" dirty="0">
                <a:solidFill>
                  <a:srgbClr val="0DEDB0"/>
                </a:solidFill>
                <a:latin typeface="Dosis" panose="02010503020202060003" pitchFamily="2" charset="77"/>
              </a:rPr>
              <a:t> contro di esso!</a:t>
            </a:r>
          </a:p>
          <a:p>
            <a:pPr algn="ctr"/>
            <a:endParaRPr lang="it-IT" sz="1600" b="1" dirty="0">
              <a:solidFill>
                <a:srgbClr val="0DEDB0"/>
              </a:solidFill>
              <a:latin typeface="Dosis" panose="02010503020202060003" pitchFamily="2" charset="77"/>
            </a:endParaRPr>
          </a:p>
        </p:txBody>
      </p:sp>
      <p:pic>
        <p:nvPicPr>
          <p:cNvPr id="22" name="Elemento grafico 21" descr="Lucchetto chiuso">
            <a:extLst>
              <a:ext uri="{FF2B5EF4-FFF2-40B4-BE49-F238E27FC236}">
                <a16:creationId xmlns:a16="http://schemas.microsoft.com/office/drawing/2014/main" id="{BC6DF62D-7E28-FF4B-AD72-AB55B9EF049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24315" y="5110567"/>
            <a:ext cx="1411613" cy="1411613"/>
          </a:xfrm>
          <a:prstGeom prst="rect">
            <a:avLst/>
          </a:prstGeom>
        </p:spPr>
      </p:pic>
      <p:pic>
        <p:nvPicPr>
          <p:cNvPr id="24" name="Elemento grafico 23" descr="Cassaforte">
            <a:extLst>
              <a:ext uri="{FF2B5EF4-FFF2-40B4-BE49-F238E27FC236}">
                <a16:creationId xmlns:a16="http://schemas.microsoft.com/office/drawing/2014/main" id="{F04A75BE-D979-6841-A837-244EE6D5344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26145" y="494477"/>
            <a:ext cx="1679489" cy="1679489"/>
          </a:xfrm>
          <a:prstGeom prst="rect">
            <a:avLst/>
          </a:prstGeom>
        </p:spPr>
      </p:pic>
      <p:pic>
        <p:nvPicPr>
          <p:cNvPr id="25" name="Elemento grafico 24" descr="Riproduci">
            <a:hlinkClick r:id="rId11" action="ppaction://hlinksldjump"/>
            <a:extLst>
              <a:ext uri="{FF2B5EF4-FFF2-40B4-BE49-F238E27FC236}">
                <a16:creationId xmlns:a16="http://schemas.microsoft.com/office/drawing/2014/main" id="{9AB1E1D0-3E46-DF43-9C53-87D113C07A5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671839" y="5319054"/>
            <a:ext cx="1135324" cy="1135324"/>
          </a:xfrm>
          <a:prstGeom prst="rect">
            <a:avLst/>
          </a:prstGeom>
        </p:spPr>
      </p:pic>
    </p:spTree>
    <p:extLst>
      <p:ext uri="{BB962C8B-B14F-4D97-AF65-F5344CB8AC3E}">
        <p14:creationId xmlns:p14="http://schemas.microsoft.com/office/powerpoint/2010/main" val="184590777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D892B845-5838-9349-A22E-B78342889AD4}"/>
              </a:ext>
            </a:extLst>
          </p:cNvPr>
          <p:cNvSpPr>
            <a:spLocks noGrp="1"/>
          </p:cNvSpPr>
          <p:nvPr>
            <p:ph type="title" idx="4294967295"/>
          </p:nvPr>
        </p:nvSpPr>
        <p:spPr>
          <a:xfrm>
            <a:off x="1323392" y="-1780916"/>
            <a:ext cx="10515600" cy="1325563"/>
          </a:xfrm>
        </p:spPr>
        <p:txBody>
          <a:bodyPr/>
          <a:lstStyle/>
          <a:p>
            <a:r>
              <a:rPr lang="it-IT" sz="2400" b="1" dirty="0">
                <a:solidFill>
                  <a:srgbClr val="0DEDB0"/>
                </a:solidFill>
                <a:latin typeface="Dosis" panose="02010503020202060003" pitchFamily="2" charset="77"/>
                <a:ea typeface="+mn-ea"/>
                <a:cs typeface="+mn-cs"/>
              </a:rPr>
              <a:t>Previsione soldi pensione</a:t>
            </a:r>
            <a:endParaRPr lang="it-IT" dirty="0"/>
          </a:p>
        </p:txBody>
      </p:sp>
      <p:sp>
        <p:nvSpPr>
          <p:cNvPr id="4" name="CasellaDiTesto 3">
            <a:extLst>
              <a:ext uri="{FF2B5EF4-FFF2-40B4-BE49-F238E27FC236}">
                <a16:creationId xmlns:a16="http://schemas.microsoft.com/office/drawing/2014/main" id="{DC3225D8-9FB9-7444-839C-33E377570133}"/>
              </a:ext>
            </a:extLst>
          </p:cNvPr>
          <p:cNvSpPr txBox="1"/>
          <p:nvPr/>
        </p:nvSpPr>
        <p:spPr>
          <a:xfrm>
            <a:off x="3157728" y="694944"/>
            <a:ext cx="184731" cy="369332"/>
          </a:xfrm>
          <a:prstGeom prst="rect">
            <a:avLst/>
          </a:prstGeom>
          <a:noFill/>
        </p:spPr>
        <p:txBody>
          <a:bodyPr wrap="none" rtlCol="0">
            <a:spAutoFit/>
          </a:bodyPr>
          <a:lstStyle/>
          <a:p>
            <a:endParaRPr lang="it-IT" dirty="0"/>
          </a:p>
        </p:txBody>
      </p:sp>
      <p:sp>
        <p:nvSpPr>
          <p:cNvPr id="5" name="CasellaDiTesto 4">
            <a:extLst>
              <a:ext uri="{FF2B5EF4-FFF2-40B4-BE49-F238E27FC236}">
                <a16:creationId xmlns:a16="http://schemas.microsoft.com/office/drawing/2014/main" id="{E6823662-8E21-4A47-A19C-CB5C6A6DE936}"/>
              </a:ext>
            </a:extLst>
          </p:cNvPr>
          <p:cNvSpPr txBox="1"/>
          <p:nvPr/>
        </p:nvSpPr>
        <p:spPr>
          <a:xfrm>
            <a:off x="711517" y="532588"/>
            <a:ext cx="8877326" cy="913153"/>
          </a:xfrm>
          <a:prstGeom prst="rect">
            <a:avLst/>
          </a:prstGeom>
          <a:solidFill>
            <a:srgbClr val="0B3367"/>
          </a:solidFill>
        </p:spPr>
        <p:txBody>
          <a:bodyPr wrap="square" rtlCol="0" anchor="t" anchorCtr="0">
            <a:noAutofit/>
          </a:bodyPr>
          <a:lstStyle/>
          <a:p>
            <a:pPr algn="ctr"/>
            <a:r>
              <a:rPr lang="it-IT" b="1" dirty="0">
                <a:solidFill>
                  <a:srgbClr val="0DEDB0"/>
                </a:solidFill>
                <a:latin typeface="Dosis" panose="02010503020202060003" pitchFamily="2" charset="77"/>
              </a:rPr>
              <a:t>A questo punto del gioco ti starai chiedendo </a:t>
            </a:r>
            <a:r>
              <a:rPr lang="it-IT" sz="2400" b="1" dirty="0">
                <a:solidFill>
                  <a:srgbClr val="0DEDB0"/>
                </a:solidFill>
                <a:latin typeface="Abril Fatface" panose="02000503000000020003" pitchFamily="2" charset="77"/>
              </a:rPr>
              <a:t>come fare a capire </a:t>
            </a:r>
            <a:r>
              <a:rPr lang="it-IT" b="1" dirty="0">
                <a:solidFill>
                  <a:srgbClr val="0DEDB0"/>
                </a:solidFill>
                <a:latin typeface="Dosis" panose="02010503020202060003" pitchFamily="2" charset="77"/>
              </a:rPr>
              <a:t>quale parte del tuo stipendio </a:t>
            </a:r>
            <a:r>
              <a:rPr lang="it-IT" sz="2400" b="1" dirty="0">
                <a:solidFill>
                  <a:srgbClr val="0DEDB0"/>
                </a:solidFill>
                <a:latin typeface="Abril Fatface" panose="02000503000000020003" pitchFamily="2" charset="77"/>
              </a:rPr>
              <a:t>dovresti destinare al fondo di investimento…</a:t>
            </a:r>
            <a:endParaRPr lang="it-IT" b="1" dirty="0">
              <a:solidFill>
                <a:srgbClr val="0DEDB0"/>
              </a:solidFill>
              <a:latin typeface="Abril Fatface" panose="02000503000000020003" pitchFamily="2" charset="77"/>
            </a:endParaRPr>
          </a:p>
          <a:p>
            <a:pPr algn="ctr"/>
            <a:endParaRPr lang="it-IT" b="1" dirty="0">
              <a:solidFill>
                <a:srgbClr val="0DEDB0"/>
              </a:solidFill>
              <a:latin typeface="Dosis" panose="02010503020202060003" pitchFamily="2" charset="77"/>
            </a:endParaRPr>
          </a:p>
        </p:txBody>
      </p:sp>
      <p:sp>
        <p:nvSpPr>
          <p:cNvPr id="10" name="CasellaDiTesto 9">
            <a:extLst>
              <a:ext uri="{FF2B5EF4-FFF2-40B4-BE49-F238E27FC236}">
                <a16:creationId xmlns:a16="http://schemas.microsoft.com/office/drawing/2014/main" id="{30E05ADA-3B18-E84B-B28B-6271E438F2A7}"/>
              </a:ext>
            </a:extLst>
          </p:cNvPr>
          <p:cNvSpPr txBox="1"/>
          <p:nvPr/>
        </p:nvSpPr>
        <p:spPr>
          <a:xfrm>
            <a:off x="6096000" y="1566456"/>
            <a:ext cx="4868562" cy="1065987"/>
          </a:xfrm>
          <a:prstGeom prst="rect">
            <a:avLst/>
          </a:prstGeom>
          <a:solidFill>
            <a:srgbClr val="0B3367"/>
          </a:solidFill>
        </p:spPr>
        <p:txBody>
          <a:bodyPr wrap="square" rtlCol="0" anchor="t" anchorCtr="0">
            <a:noAutofit/>
          </a:bodyPr>
          <a:lstStyle/>
          <a:p>
            <a:pPr algn="ctr"/>
            <a:r>
              <a:rPr lang="it-IT" sz="2000" b="1" dirty="0">
                <a:solidFill>
                  <a:srgbClr val="0DEDB0"/>
                </a:solidFill>
                <a:latin typeface="Dosis" panose="02010503020202060003" pitchFamily="2" charset="77"/>
              </a:rPr>
              <a:t>E se non te lo stavi chiedendo, ora questa domanda dovrebbe sembrare quantomeno </a:t>
            </a:r>
            <a:r>
              <a:rPr lang="it-IT" sz="2400" b="1" dirty="0">
                <a:solidFill>
                  <a:srgbClr val="0DEDB0"/>
                </a:solidFill>
                <a:latin typeface="Abril Fatface" panose="02000503000000020003" pitchFamily="2" charset="77"/>
              </a:rPr>
              <a:t>interessante</a:t>
            </a:r>
            <a:endParaRPr lang="it-IT" sz="2000" b="1" dirty="0">
              <a:solidFill>
                <a:srgbClr val="0DEDB0"/>
              </a:solidFill>
              <a:latin typeface="Abril Fatface" panose="02000503000000020003" pitchFamily="2" charset="77"/>
            </a:endParaRPr>
          </a:p>
          <a:p>
            <a:pPr algn="ctr"/>
            <a:endParaRPr lang="it-IT" sz="2000" b="1" dirty="0">
              <a:solidFill>
                <a:srgbClr val="0DEDB0"/>
              </a:solidFill>
              <a:latin typeface="Dosis" panose="02010503020202060003" pitchFamily="2" charset="77"/>
            </a:endParaRPr>
          </a:p>
        </p:txBody>
      </p:sp>
      <p:sp>
        <p:nvSpPr>
          <p:cNvPr id="11" name="CasellaDiTesto 10">
            <a:extLst>
              <a:ext uri="{FF2B5EF4-FFF2-40B4-BE49-F238E27FC236}">
                <a16:creationId xmlns:a16="http://schemas.microsoft.com/office/drawing/2014/main" id="{D8662BBB-798F-5644-AEE8-4534635B00D7}"/>
              </a:ext>
            </a:extLst>
          </p:cNvPr>
          <p:cNvSpPr txBox="1"/>
          <p:nvPr/>
        </p:nvSpPr>
        <p:spPr>
          <a:xfrm>
            <a:off x="711517" y="2735077"/>
            <a:ext cx="5016033" cy="1215327"/>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Ebbene… proprio come per il budget, considereremo cifre approssimative, faremo delle assunzioni…</a:t>
            </a:r>
          </a:p>
          <a:p>
            <a:pPr algn="ctr"/>
            <a:endParaRPr lang="it-IT" sz="2400" b="1" dirty="0">
              <a:solidFill>
                <a:srgbClr val="0DEDB0"/>
              </a:solidFill>
              <a:latin typeface="Dosis" panose="02010503020202060003" pitchFamily="2" charset="77"/>
            </a:endParaRPr>
          </a:p>
        </p:txBody>
      </p:sp>
      <p:sp>
        <p:nvSpPr>
          <p:cNvPr id="18" name="CasellaDiTesto 17">
            <a:extLst>
              <a:ext uri="{FF2B5EF4-FFF2-40B4-BE49-F238E27FC236}">
                <a16:creationId xmlns:a16="http://schemas.microsoft.com/office/drawing/2014/main" id="{F46845C1-A19B-6C41-95AF-19104FB4E033}"/>
              </a:ext>
            </a:extLst>
          </p:cNvPr>
          <p:cNvSpPr txBox="1"/>
          <p:nvPr/>
        </p:nvSpPr>
        <p:spPr>
          <a:xfrm>
            <a:off x="3532454" y="4465291"/>
            <a:ext cx="6606799" cy="1831754"/>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…stimando una possibile cifra di cui avrai bisogno durante la tua </a:t>
            </a:r>
            <a:r>
              <a:rPr lang="it-IT" sz="2800" b="1" dirty="0">
                <a:solidFill>
                  <a:srgbClr val="0DEDB0"/>
                </a:solidFill>
                <a:latin typeface="Abril Fatface" panose="02000503000000020003" pitchFamily="2" charset="77"/>
              </a:rPr>
              <a:t>pensione</a:t>
            </a:r>
            <a:r>
              <a:rPr lang="it-IT" sz="2400" b="1" dirty="0">
                <a:solidFill>
                  <a:srgbClr val="0DEDB0"/>
                </a:solidFill>
                <a:latin typeface="Dosis" panose="02010503020202060003" pitchFamily="2" charset="77"/>
              </a:rPr>
              <a:t>, calcoleremo il tuo </a:t>
            </a:r>
            <a:r>
              <a:rPr lang="it-IT" sz="2400" b="1" dirty="0">
                <a:solidFill>
                  <a:srgbClr val="0DEDB0"/>
                </a:solidFill>
                <a:latin typeface="Abril Fatface" panose="02000503000000020003" pitchFamily="2" charset="77"/>
              </a:rPr>
              <a:t>Gap Previdenziale</a:t>
            </a:r>
            <a:r>
              <a:rPr lang="it-IT" sz="2400" b="1" dirty="0">
                <a:solidFill>
                  <a:srgbClr val="0DEDB0"/>
                </a:solidFill>
                <a:latin typeface="Dosis" panose="02010503020202060003" pitchFamily="2" charset="77"/>
              </a:rPr>
              <a:t> e cercheremo finalmente di comprendere </a:t>
            </a:r>
            <a:r>
              <a:rPr lang="it-IT" sz="2400" b="1" dirty="0">
                <a:solidFill>
                  <a:srgbClr val="0DEDB0"/>
                </a:solidFill>
                <a:latin typeface="Abril Fatface" panose="02000503000000020003" pitchFamily="2" charset="77"/>
              </a:rPr>
              <a:t>quanto</a:t>
            </a:r>
            <a:r>
              <a:rPr lang="it-IT" sz="2400" b="1" dirty="0">
                <a:solidFill>
                  <a:srgbClr val="0DEDB0"/>
                </a:solidFill>
                <a:latin typeface="Dosis" panose="02010503020202060003" pitchFamily="2" charset="77"/>
              </a:rPr>
              <a:t> mettere da parte ogni mese!</a:t>
            </a:r>
            <a:endParaRPr lang="it-IT" b="1" dirty="0">
              <a:solidFill>
                <a:srgbClr val="0DEDB0"/>
              </a:solidFill>
              <a:latin typeface="Dosis" panose="02010503020202060003" pitchFamily="2" charset="77"/>
            </a:endParaRPr>
          </a:p>
        </p:txBody>
      </p:sp>
      <p:pic>
        <p:nvPicPr>
          <p:cNvPr id="6" name="Elemento grafico 5" descr="Punto interrogativo">
            <a:extLst>
              <a:ext uri="{FF2B5EF4-FFF2-40B4-BE49-F238E27FC236}">
                <a16:creationId xmlns:a16="http://schemas.microsoft.com/office/drawing/2014/main" id="{A8FA83E5-5034-1542-B066-53D1BFB0321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860429">
            <a:off x="5681857" y="2684955"/>
            <a:ext cx="1565189" cy="1565189"/>
          </a:xfrm>
          <a:prstGeom prst="rect">
            <a:avLst/>
          </a:prstGeom>
        </p:spPr>
      </p:pic>
      <p:pic>
        <p:nvPicPr>
          <p:cNvPr id="8" name="Elemento grafico 7" descr="Persona confusa">
            <a:extLst>
              <a:ext uri="{FF2B5EF4-FFF2-40B4-BE49-F238E27FC236}">
                <a16:creationId xmlns:a16="http://schemas.microsoft.com/office/drawing/2014/main" id="{B64EEA3C-B9D4-9D4D-AF05-F21A924BFDB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36" y="3522263"/>
            <a:ext cx="2127689" cy="2127689"/>
          </a:xfrm>
          <a:prstGeom prst="rect">
            <a:avLst/>
          </a:prstGeom>
        </p:spPr>
      </p:pic>
      <p:pic>
        <p:nvPicPr>
          <p:cNvPr id="12" name="Elemento grafico 11" descr="Domande">
            <a:extLst>
              <a:ext uri="{FF2B5EF4-FFF2-40B4-BE49-F238E27FC236}">
                <a16:creationId xmlns:a16="http://schemas.microsoft.com/office/drawing/2014/main" id="{686162B7-6476-EC4E-8B3C-C7B8D88C41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808" y="931281"/>
            <a:ext cx="1557171" cy="1560367"/>
          </a:xfrm>
          <a:prstGeom prst="rect">
            <a:avLst/>
          </a:prstGeom>
        </p:spPr>
      </p:pic>
      <p:pic>
        <p:nvPicPr>
          <p:cNvPr id="19" name="Elemento grafico 18" descr="Punto interrogativo">
            <a:extLst>
              <a:ext uri="{FF2B5EF4-FFF2-40B4-BE49-F238E27FC236}">
                <a16:creationId xmlns:a16="http://schemas.microsoft.com/office/drawing/2014/main" id="{5FF8531F-2D55-D940-9C57-497DF54C21E0}"/>
              </a:ext>
            </a:extLst>
          </p:cNvPr>
          <p:cNvPicPr>
            <a:picLocks noChangeAspect="1"/>
          </p:cNvPicPr>
          <p:nvPr/>
        </p:nvPicPr>
        <p:blipFill>
          <a:blip r:embed="rId4">
            <a:extLst>
              <a:ext uri="{96DAC541-7B7A-43D3-8B79-37D633B846F1}">
                <asvg:svgBlip xmlns:asvg="http://schemas.microsoft.com/office/drawing/2016/SVG/main" r:embed="rId10"/>
              </a:ext>
            </a:extLst>
          </a:blip>
          <a:stretch>
            <a:fillRect/>
          </a:stretch>
        </p:blipFill>
        <p:spPr>
          <a:xfrm rot="2122973">
            <a:off x="6199283" y="2712311"/>
            <a:ext cx="1565189" cy="1565189"/>
          </a:xfrm>
          <a:prstGeom prst="rect">
            <a:avLst/>
          </a:prstGeom>
        </p:spPr>
      </p:pic>
      <p:pic>
        <p:nvPicPr>
          <p:cNvPr id="20" name="Elemento grafico 19" descr="Riproduci">
            <a:hlinkClick r:id="rId11" action="ppaction://hlinksldjump"/>
            <a:extLst>
              <a:ext uri="{FF2B5EF4-FFF2-40B4-BE49-F238E27FC236}">
                <a16:creationId xmlns:a16="http://schemas.microsoft.com/office/drawing/2014/main" id="{6D126D0F-4095-A247-B461-6D1E005A81E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671839" y="5319054"/>
            <a:ext cx="1135324" cy="1135324"/>
          </a:xfrm>
          <a:prstGeom prst="rect">
            <a:avLst/>
          </a:prstGeom>
        </p:spPr>
      </p:pic>
    </p:spTree>
    <p:extLst>
      <p:ext uri="{BB962C8B-B14F-4D97-AF65-F5344CB8AC3E}">
        <p14:creationId xmlns:p14="http://schemas.microsoft.com/office/powerpoint/2010/main" val="229698111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D892B845-5838-9349-A22E-B78342889AD4}"/>
              </a:ext>
            </a:extLst>
          </p:cNvPr>
          <p:cNvSpPr>
            <a:spLocks noGrp="1"/>
          </p:cNvSpPr>
          <p:nvPr>
            <p:ph type="title" idx="4294967295"/>
          </p:nvPr>
        </p:nvSpPr>
        <p:spPr>
          <a:xfrm>
            <a:off x="1323392" y="-1780916"/>
            <a:ext cx="10515600" cy="1325563"/>
          </a:xfrm>
        </p:spPr>
        <p:txBody>
          <a:bodyPr/>
          <a:lstStyle/>
          <a:p>
            <a:r>
              <a:rPr lang="it-IT" sz="2400" b="1" dirty="0">
                <a:solidFill>
                  <a:srgbClr val="0DEDB0"/>
                </a:solidFill>
                <a:latin typeface="Dosis" panose="02010503020202060003" pitchFamily="2" charset="77"/>
                <a:ea typeface="+mn-ea"/>
                <a:cs typeface="+mn-cs"/>
              </a:rPr>
              <a:t>Calcolo Gap previdenziale</a:t>
            </a:r>
            <a:endParaRPr lang="it-IT" dirty="0"/>
          </a:p>
        </p:txBody>
      </p:sp>
      <p:sp>
        <p:nvSpPr>
          <p:cNvPr id="4" name="CasellaDiTesto 3">
            <a:extLst>
              <a:ext uri="{FF2B5EF4-FFF2-40B4-BE49-F238E27FC236}">
                <a16:creationId xmlns:a16="http://schemas.microsoft.com/office/drawing/2014/main" id="{DC3225D8-9FB9-7444-839C-33E377570133}"/>
              </a:ext>
            </a:extLst>
          </p:cNvPr>
          <p:cNvSpPr txBox="1"/>
          <p:nvPr/>
        </p:nvSpPr>
        <p:spPr>
          <a:xfrm>
            <a:off x="3157728" y="694944"/>
            <a:ext cx="184731" cy="369332"/>
          </a:xfrm>
          <a:prstGeom prst="rect">
            <a:avLst/>
          </a:prstGeom>
          <a:noFill/>
        </p:spPr>
        <p:txBody>
          <a:bodyPr wrap="none" rtlCol="0">
            <a:spAutoFit/>
          </a:bodyPr>
          <a:lstStyle/>
          <a:p>
            <a:endParaRPr lang="it-IT" dirty="0"/>
          </a:p>
        </p:txBody>
      </p:sp>
      <p:sp>
        <p:nvSpPr>
          <p:cNvPr id="5" name="CasellaDiTesto 4">
            <a:extLst>
              <a:ext uri="{FF2B5EF4-FFF2-40B4-BE49-F238E27FC236}">
                <a16:creationId xmlns:a16="http://schemas.microsoft.com/office/drawing/2014/main" id="{E6823662-8E21-4A47-A19C-CB5C6A6DE936}"/>
              </a:ext>
            </a:extLst>
          </p:cNvPr>
          <p:cNvSpPr txBox="1"/>
          <p:nvPr/>
        </p:nvSpPr>
        <p:spPr>
          <a:xfrm>
            <a:off x="588477" y="544944"/>
            <a:ext cx="11015046" cy="1831753"/>
          </a:xfrm>
          <a:prstGeom prst="rect">
            <a:avLst/>
          </a:prstGeom>
          <a:solidFill>
            <a:srgbClr val="0B3367"/>
          </a:solidFill>
        </p:spPr>
        <p:txBody>
          <a:bodyPr wrap="square" rtlCol="0" anchor="t" anchorCtr="0">
            <a:noAutofit/>
          </a:bodyPr>
          <a:lstStyle/>
          <a:p>
            <a:pPr algn="ctr"/>
            <a:r>
              <a:rPr lang="it-IT" sz="2000" b="1" dirty="0">
                <a:solidFill>
                  <a:srgbClr val="0DEDB0"/>
                </a:solidFill>
                <a:latin typeface="Dosis" panose="02010503020202060003" pitchFamily="2" charset="77"/>
              </a:rPr>
              <a:t>Supponiamo che la tua carriera rimanga immodificata fino al raggiungimento della pensione (</a:t>
            </a:r>
            <a:r>
              <a:rPr lang="it-IT" sz="2400" b="1" dirty="0">
                <a:solidFill>
                  <a:srgbClr val="0DEDB0"/>
                </a:solidFill>
                <a:latin typeface="Abril Fatface" panose="02000503000000020003" pitchFamily="2" charset="77"/>
              </a:rPr>
              <a:t>67 anni</a:t>
            </a:r>
            <a:r>
              <a:rPr lang="it-IT" sz="2000" b="1" dirty="0">
                <a:solidFill>
                  <a:srgbClr val="0DEDB0"/>
                </a:solidFill>
                <a:latin typeface="Dosis" panose="02010503020202060003" pitchFamily="2" charset="77"/>
              </a:rPr>
              <a:t>) e suppongo che ci sia un </a:t>
            </a:r>
            <a:r>
              <a:rPr lang="it-IT" sz="2400" b="1" dirty="0">
                <a:solidFill>
                  <a:srgbClr val="0DEDB0"/>
                </a:solidFill>
                <a:latin typeface="Abril Fatface" panose="02000503000000020003" pitchFamily="2" charset="77"/>
              </a:rPr>
              <a:t>tasso di crescita dello stipendio </a:t>
            </a:r>
            <a:r>
              <a:rPr lang="it-IT" sz="2000" b="1" dirty="0">
                <a:solidFill>
                  <a:srgbClr val="0DEDB0"/>
                </a:solidFill>
                <a:latin typeface="Dosis" panose="02010503020202060003" pitchFamily="2" charset="77"/>
              </a:rPr>
              <a:t>dell’1% annuo.</a:t>
            </a:r>
          </a:p>
          <a:p>
            <a:pPr algn="ctr"/>
            <a:r>
              <a:rPr lang="it-IT" sz="2000" b="1" dirty="0">
                <a:solidFill>
                  <a:srgbClr val="0DEDB0"/>
                </a:solidFill>
                <a:latin typeface="Dosis" panose="02010503020202060003" pitchFamily="2" charset="77"/>
              </a:rPr>
              <a:t> </a:t>
            </a:r>
          </a:p>
          <a:p>
            <a:pPr algn="ctr"/>
            <a:r>
              <a:rPr lang="it-IT" sz="2000" b="1" dirty="0">
                <a:solidFill>
                  <a:srgbClr val="0DEDB0"/>
                </a:solidFill>
                <a:latin typeface="Dosis" panose="02010503020202060003" pitchFamily="2" charset="77"/>
              </a:rPr>
              <a:t>Questa è una </a:t>
            </a:r>
            <a:r>
              <a:rPr lang="it-IT" sz="2000" b="1" dirty="0">
                <a:solidFill>
                  <a:srgbClr val="0DEDB0"/>
                </a:solidFill>
                <a:latin typeface="Abril Fatface" panose="02000503000000020003" pitchFamily="2" charset="77"/>
              </a:rPr>
              <a:t>previsione di carriera</a:t>
            </a:r>
            <a:r>
              <a:rPr lang="it-IT" sz="2000" b="1" dirty="0">
                <a:solidFill>
                  <a:srgbClr val="0DEDB0"/>
                </a:solidFill>
                <a:latin typeface="Dosis" panose="02010503020202060003" pitchFamily="2" charset="77"/>
              </a:rPr>
              <a:t>, necessaria in quanto il sistema pensionistico è </a:t>
            </a:r>
            <a:r>
              <a:rPr lang="it-IT" sz="2400" b="1" dirty="0">
                <a:solidFill>
                  <a:srgbClr val="0DEDB0"/>
                </a:solidFill>
                <a:latin typeface="Abril Fatface" panose="02000503000000020003" pitchFamily="2" charset="77"/>
              </a:rPr>
              <a:t>contributivo</a:t>
            </a:r>
            <a:r>
              <a:rPr lang="it-IT" sz="2000" b="1" dirty="0">
                <a:solidFill>
                  <a:srgbClr val="0DEDB0"/>
                </a:solidFill>
                <a:latin typeface="Dosis" panose="02010503020202060003" pitchFamily="2" charset="77"/>
              </a:rPr>
              <a:t>, quindi bisogna prevedere un possibile avanzamento di carriera.</a:t>
            </a:r>
          </a:p>
          <a:p>
            <a:pPr algn="ctr"/>
            <a:endParaRPr lang="it-IT" sz="2000" b="1" dirty="0">
              <a:solidFill>
                <a:srgbClr val="0DEDB0"/>
              </a:solidFill>
              <a:latin typeface="Dosis" panose="02010503020202060003" pitchFamily="2" charset="77"/>
            </a:endParaRPr>
          </a:p>
        </p:txBody>
      </p:sp>
      <p:sp>
        <p:nvSpPr>
          <p:cNvPr id="10" name="CasellaDiTesto 9">
            <a:extLst>
              <a:ext uri="{FF2B5EF4-FFF2-40B4-BE49-F238E27FC236}">
                <a16:creationId xmlns:a16="http://schemas.microsoft.com/office/drawing/2014/main" id="{30E05ADA-3B18-E84B-B28B-6271E438F2A7}"/>
              </a:ext>
            </a:extLst>
          </p:cNvPr>
          <p:cNvSpPr txBox="1"/>
          <p:nvPr/>
        </p:nvSpPr>
        <p:spPr>
          <a:xfrm>
            <a:off x="434068" y="5369891"/>
            <a:ext cx="1778648" cy="943165"/>
          </a:xfrm>
          <a:prstGeom prst="rect">
            <a:avLst/>
          </a:prstGeom>
          <a:solidFill>
            <a:srgbClr val="0B3367"/>
          </a:solidFill>
        </p:spPr>
        <p:txBody>
          <a:bodyPr wrap="square" rtlCol="0" anchor="t" anchorCtr="0">
            <a:noAutofit/>
          </a:bodyPr>
          <a:lstStyle/>
          <a:p>
            <a:pPr algn="ctr"/>
            <a:r>
              <a:rPr lang="it-IT" b="1" dirty="0">
                <a:solidFill>
                  <a:srgbClr val="0DEDB0"/>
                </a:solidFill>
                <a:latin typeface="Dosis" panose="02010503020202060003" pitchFamily="2" charset="77"/>
              </a:rPr>
              <a:t>*</a:t>
            </a:r>
            <a:r>
              <a:rPr lang="it-IT" sz="1400" b="1" dirty="0">
                <a:solidFill>
                  <a:srgbClr val="0DEDB0"/>
                </a:solidFill>
                <a:latin typeface="Dosis" panose="02010503020202060003" pitchFamily="2" charset="77"/>
              </a:rPr>
              <a:t>Il calcolo è stato effettuato mediante un simulatore online</a:t>
            </a:r>
          </a:p>
        </p:txBody>
      </p:sp>
      <p:sp>
        <p:nvSpPr>
          <p:cNvPr id="11" name="CasellaDiTesto 10">
            <a:extLst>
              <a:ext uri="{FF2B5EF4-FFF2-40B4-BE49-F238E27FC236}">
                <a16:creationId xmlns:a16="http://schemas.microsoft.com/office/drawing/2014/main" id="{D8662BBB-798F-5644-AEE8-4534635B00D7}"/>
              </a:ext>
            </a:extLst>
          </p:cNvPr>
          <p:cNvSpPr txBox="1"/>
          <p:nvPr/>
        </p:nvSpPr>
        <p:spPr>
          <a:xfrm>
            <a:off x="3250093" y="2693464"/>
            <a:ext cx="5016033" cy="1215327"/>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Il tuo </a:t>
            </a:r>
            <a:r>
              <a:rPr lang="it-IT" sz="2400" b="1" dirty="0">
                <a:solidFill>
                  <a:srgbClr val="0DEDB0"/>
                </a:solidFill>
                <a:latin typeface="Abril Fatface" panose="02000503000000020003" pitchFamily="2" charset="77"/>
              </a:rPr>
              <a:t>gap previdenziale </a:t>
            </a:r>
            <a:r>
              <a:rPr lang="it-IT" sz="2400" b="1" dirty="0">
                <a:solidFill>
                  <a:srgbClr val="0DEDB0"/>
                </a:solidFill>
                <a:latin typeface="Dosis" panose="02010503020202060003" pitchFamily="2" charset="77"/>
              </a:rPr>
              <a:t>sarà </a:t>
            </a:r>
          </a:p>
          <a:p>
            <a:pPr algn="ctr"/>
            <a:r>
              <a:rPr lang="it-IT" sz="2400" b="1" dirty="0">
                <a:solidFill>
                  <a:srgbClr val="0DEDB0"/>
                </a:solidFill>
                <a:latin typeface="Dosis" panose="02010503020202060003" pitchFamily="2" charset="77"/>
              </a:rPr>
              <a:t> </a:t>
            </a:r>
          </a:p>
          <a:p>
            <a:pPr algn="ctr"/>
            <a:r>
              <a:rPr lang="it-IT" sz="2400" b="1" dirty="0">
                <a:solidFill>
                  <a:srgbClr val="0DEDB0"/>
                </a:solidFill>
                <a:latin typeface="Dosis" panose="02010503020202060003" pitchFamily="2" charset="77"/>
              </a:rPr>
              <a:t>G= € 24.689- € 22.864=€ 1.825*</a:t>
            </a:r>
          </a:p>
          <a:p>
            <a:pPr algn="ctr"/>
            <a:endParaRPr lang="it-IT" sz="2400" b="1" dirty="0">
              <a:solidFill>
                <a:srgbClr val="0DEDB0"/>
              </a:solidFill>
              <a:latin typeface="Dosis" panose="02010503020202060003" pitchFamily="2" charset="77"/>
            </a:endParaRPr>
          </a:p>
        </p:txBody>
      </p:sp>
      <p:sp>
        <p:nvSpPr>
          <p:cNvPr id="18" name="CasellaDiTesto 17">
            <a:extLst>
              <a:ext uri="{FF2B5EF4-FFF2-40B4-BE49-F238E27FC236}">
                <a16:creationId xmlns:a16="http://schemas.microsoft.com/office/drawing/2014/main" id="{F46845C1-A19B-6C41-95AF-19104FB4E033}"/>
              </a:ext>
            </a:extLst>
          </p:cNvPr>
          <p:cNvSpPr txBox="1"/>
          <p:nvPr/>
        </p:nvSpPr>
        <p:spPr>
          <a:xfrm>
            <a:off x="2472405" y="4324337"/>
            <a:ext cx="7547132" cy="2091107"/>
          </a:xfrm>
          <a:prstGeom prst="rect">
            <a:avLst/>
          </a:prstGeom>
          <a:solidFill>
            <a:srgbClr val="0B3367"/>
          </a:solidFill>
        </p:spPr>
        <p:txBody>
          <a:bodyPr wrap="square" rtlCol="0" anchor="t" anchorCtr="0">
            <a:noAutofit/>
          </a:bodyPr>
          <a:lstStyle/>
          <a:p>
            <a:pPr algn="ctr"/>
            <a:r>
              <a:rPr lang="it-IT" sz="2400" b="1">
                <a:solidFill>
                  <a:srgbClr val="0DEDB0"/>
                </a:solidFill>
                <a:latin typeface="Dosis" panose="02010503020202060003" pitchFamily="2" charset="77"/>
              </a:rPr>
              <a:t>Ciò significa che se al termine del tuo periodo lavorativo guadagnerai €2057 al mese, con la prima pensione riceverai €1900 al mese.</a:t>
            </a:r>
          </a:p>
          <a:p>
            <a:pPr algn="ctr"/>
            <a:r>
              <a:rPr lang="it-IT" sz="2400" b="1">
                <a:solidFill>
                  <a:srgbClr val="0DEDB0"/>
                </a:solidFill>
                <a:latin typeface="Dosis" panose="02010503020202060003" pitchFamily="2" charset="77"/>
              </a:rPr>
              <a:t>Ogni mese riceverai </a:t>
            </a:r>
            <a:r>
              <a:rPr lang="it-IT" sz="2800" b="1">
                <a:solidFill>
                  <a:srgbClr val="0DEDB0"/>
                </a:solidFill>
                <a:latin typeface="Abril Fatface" panose="02000503000000020003" pitchFamily="2" charset="77"/>
              </a:rPr>
              <a:t>150 euro in meno </a:t>
            </a:r>
            <a:r>
              <a:rPr lang="it-IT" sz="2400" b="1">
                <a:solidFill>
                  <a:srgbClr val="0DEDB0"/>
                </a:solidFill>
                <a:latin typeface="Dosis" panose="02010503020202060003" pitchFamily="2" charset="77"/>
              </a:rPr>
              <a:t>rispetto al periodo in cui lavoravi.</a:t>
            </a:r>
          </a:p>
        </p:txBody>
      </p:sp>
      <p:pic>
        <p:nvPicPr>
          <p:cNvPr id="13" name="Elemento grafico 12" descr="Riproduci">
            <a:hlinkClick r:id="rId4" action="ppaction://hlinksldjump"/>
            <a:extLst>
              <a:ext uri="{FF2B5EF4-FFF2-40B4-BE49-F238E27FC236}">
                <a16:creationId xmlns:a16="http://schemas.microsoft.com/office/drawing/2014/main" id="{EB599014-5406-AB4E-84A8-16AFCA2754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71839" y="5319054"/>
            <a:ext cx="1135324" cy="1135324"/>
          </a:xfrm>
          <a:prstGeom prst="rect">
            <a:avLst/>
          </a:prstGeom>
        </p:spPr>
      </p:pic>
    </p:spTree>
    <p:extLst>
      <p:ext uri="{BB962C8B-B14F-4D97-AF65-F5344CB8AC3E}">
        <p14:creationId xmlns:p14="http://schemas.microsoft.com/office/powerpoint/2010/main" val="237869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Elemento grafico 4" descr="Cerchio con freccia destra">
            <a:extLst>
              <a:ext uri="{FF2B5EF4-FFF2-40B4-BE49-F238E27FC236}">
                <a16:creationId xmlns:a16="http://schemas.microsoft.com/office/drawing/2014/main" id="{F0CEA2D1-ECC9-924B-ACF8-C6C07E4CA1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8179837" y="676469"/>
            <a:ext cx="914400" cy="914400"/>
          </a:xfrm>
          <a:prstGeom prst="rect">
            <a:avLst/>
          </a:prstGeom>
        </p:spPr>
      </p:pic>
      <p:sp>
        <p:nvSpPr>
          <p:cNvPr id="9" name="CasellaDiTesto 8">
            <a:extLst>
              <a:ext uri="{FF2B5EF4-FFF2-40B4-BE49-F238E27FC236}">
                <a16:creationId xmlns:a16="http://schemas.microsoft.com/office/drawing/2014/main" id="{09E1AE70-560A-6D42-B834-AD050A774DB7}"/>
              </a:ext>
            </a:extLst>
          </p:cNvPr>
          <p:cNvSpPr txBox="1"/>
          <p:nvPr/>
        </p:nvSpPr>
        <p:spPr>
          <a:xfrm>
            <a:off x="9432272" y="872059"/>
            <a:ext cx="986167" cy="523220"/>
          </a:xfrm>
          <a:prstGeom prst="rect">
            <a:avLst/>
          </a:prstGeom>
          <a:noFill/>
        </p:spPr>
        <p:txBody>
          <a:bodyPr wrap="none" rtlCol="0">
            <a:spAutoFit/>
          </a:bodyPr>
          <a:lstStyle/>
          <a:p>
            <a:r>
              <a:rPr lang="it-IT" sz="2800" b="1" dirty="0">
                <a:latin typeface="Dosis" panose="02010503020202060003" pitchFamily="2" charset="77"/>
              </a:rPr>
              <a:t>€ 100</a:t>
            </a:r>
          </a:p>
        </p:txBody>
      </p:sp>
      <p:sp>
        <p:nvSpPr>
          <p:cNvPr id="10" name="CasellaDiTesto 9">
            <a:extLst>
              <a:ext uri="{FF2B5EF4-FFF2-40B4-BE49-F238E27FC236}">
                <a16:creationId xmlns:a16="http://schemas.microsoft.com/office/drawing/2014/main" id="{CD48DDC5-E39D-7C40-9D59-406E5920FBDC}"/>
              </a:ext>
            </a:extLst>
          </p:cNvPr>
          <p:cNvSpPr txBox="1"/>
          <p:nvPr/>
        </p:nvSpPr>
        <p:spPr>
          <a:xfrm>
            <a:off x="529950" y="497031"/>
            <a:ext cx="5342115" cy="1273276"/>
          </a:xfrm>
          <a:prstGeom prst="rect">
            <a:avLst/>
          </a:prstGeom>
          <a:solidFill>
            <a:srgbClr val="0B3367"/>
          </a:solidFill>
        </p:spPr>
        <p:txBody>
          <a:bodyPr wrap="square" rtlCol="0" anchor="ctr" anchorCtr="0">
            <a:noAutofit/>
          </a:bodyPr>
          <a:lstStyle/>
          <a:p>
            <a:pPr algn="ctr"/>
            <a:r>
              <a:rPr lang="it-IT" sz="2400" b="1" dirty="0">
                <a:solidFill>
                  <a:srgbClr val="0DEDB0"/>
                </a:solidFill>
                <a:latin typeface="Dosis" panose="02010503020202060003" pitchFamily="2" charset="77"/>
              </a:rPr>
              <a:t>passiamo a delle situazioni più interessanti..... </a:t>
            </a:r>
            <a:endParaRPr lang="it-IT" sz="1400" b="1" dirty="0">
              <a:solidFill>
                <a:srgbClr val="0DEDB0"/>
              </a:solidFill>
              <a:latin typeface="Dosis" panose="02010503020202060003" pitchFamily="2" charset="77"/>
            </a:endParaRPr>
          </a:p>
        </p:txBody>
      </p:sp>
      <p:sp>
        <p:nvSpPr>
          <p:cNvPr id="11" name="CasellaDiTesto 10">
            <a:extLst>
              <a:ext uri="{FF2B5EF4-FFF2-40B4-BE49-F238E27FC236}">
                <a16:creationId xmlns:a16="http://schemas.microsoft.com/office/drawing/2014/main" id="{8611DBFE-A2AF-DD4D-B434-B84CEF4B5B20}"/>
              </a:ext>
            </a:extLst>
          </p:cNvPr>
          <p:cNvSpPr txBox="1"/>
          <p:nvPr/>
        </p:nvSpPr>
        <p:spPr>
          <a:xfrm>
            <a:off x="3440356" y="2027003"/>
            <a:ext cx="6978083" cy="1904399"/>
          </a:xfrm>
          <a:prstGeom prst="rect">
            <a:avLst/>
          </a:prstGeom>
          <a:solidFill>
            <a:srgbClr val="0B3367"/>
          </a:solidFill>
        </p:spPr>
        <p:txBody>
          <a:bodyPr wrap="square" rtlCol="0" anchor="ctr" anchorCtr="0">
            <a:noAutofit/>
          </a:bodyPr>
          <a:lstStyle/>
          <a:p>
            <a:pPr algn="ctr"/>
            <a:r>
              <a:rPr lang="it-IT" sz="2400" b="1" dirty="0" err="1">
                <a:solidFill>
                  <a:srgbClr val="0DEDB0"/>
                </a:solidFill>
                <a:latin typeface="Dosis" panose="02010503020202060003" pitchFamily="2" charset="77"/>
              </a:rPr>
              <a:t>É</a:t>
            </a:r>
            <a:r>
              <a:rPr lang="it-IT" sz="2400" b="1" dirty="0">
                <a:solidFill>
                  <a:srgbClr val="0DEDB0"/>
                </a:solidFill>
                <a:latin typeface="Dosis" panose="02010503020202060003" pitchFamily="2" charset="77"/>
              </a:rPr>
              <a:t> l'ultimo giorno delle elementari! Stai per concludere una parte importante della tua vita e I tuoi nonni ti regalano una grande somma di denaro, 100 euro, per ricompensarti dell'impegno</a:t>
            </a:r>
            <a:endParaRPr lang="it-IT" sz="1400" b="1" dirty="0">
              <a:solidFill>
                <a:srgbClr val="0DEDB0"/>
              </a:solidFill>
              <a:latin typeface="Dosis" panose="02010503020202060003" pitchFamily="2" charset="77"/>
            </a:endParaRPr>
          </a:p>
        </p:txBody>
      </p:sp>
      <p:sp>
        <p:nvSpPr>
          <p:cNvPr id="12" name="CasellaDiTesto 11">
            <a:extLst>
              <a:ext uri="{FF2B5EF4-FFF2-40B4-BE49-F238E27FC236}">
                <a16:creationId xmlns:a16="http://schemas.microsoft.com/office/drawing/2014/main" id="{E7D0B6C5-1CD5-9A4F-AB78-E9996E5FAEDC}"/>
              </a:ext>
            </a:extLst>
          </p:cNvPr>
          <p:cNvSpPr txBox="1"/>
          <p:nvPr/>
        </p:nvSpPr>
        <p:spPr>
          <a:xfrm>
            <a:off x="1795196" y="4306430"/>
            <a:ext cx="6841841" cy="1875101"/>
          </a:xfrm>
          <a:prstGeom prst="rect">
            <a:avLst/>
          </a:prstGeom>
          <a:solidFill>
            <a:srgbClr val="0B3367"/>
          </a:solidFill>
        </p:spPr>
        <p:txBody>
          <a:bodyPr wrap="square" rtlCol="0" anchor="ctr" anchorCtr="0">
            <a:noAutofit/>
          </a:bodyPr>
          <a:lstStyle/>
          <a:p>
            <a:pPr algn="ctr"/>
            <a:r>
              <a:rPr lang="it-IT" sz="3600" b="1" dirty="0" err="1">
                <a:solidFill>
                  <a:srgbClr val="0DEDB0"/>
                </a:solidFill>
                <a:latin typeface="Dosis" panose="02010503020202060003" pitchFamily="2" charset="77"/>
              </a:rPr>
              <a:t>É</a:t>
            </a:r>
            <a:r>
              <a:rPr lang="it-IT" sz="3600" b="1" dirty="0">
                <a:solidFill>
                  <a:srgbClr val="0DEDB0"/>
                </a:solidFill>
                <a:latin typeface="Dosis" panose="02010503020202060003" pitchFamily="2" charset="77"/>
              </a:rPr>
              <a:t> una somma enorme, non avevi mai visto tanti soldi tutti insieme! </a:t>
            </a:r>
          </a:p>
          <a:p>
            <a:pPr algn="ctr"/>
            <a:r>
              <a:rPr lang="it-IT" sz="3600" b="1" dirty="0">
                <a:solidFill>
                  <a:srgbClr val="0DEDB0"/>
                </a:solidFill>
                <a:latin typeface="Dosis" panose="02010503020202060003" pitchFamily="2" charset="77"/>
              </a:rPr>
              <a:t>Cosa ne fai?</a:t>
            </a:r>
          </a:p>
        </p:txBody>
      </p:sp>
      <p:pic>
        <p:nvPicPr>
          <p:cNvPr id="8" name="Elemento grafico 7" descr="Riproduci">
            <a:hlinkClick r:id="rId6" action="ppaction://hlinksldjump"/>
            <a:extLst>
              <a:ext uri="{FF2B5EF4-FFF2-40B4-BE49-F238E27FC236}">
                <a16:creationId xmlns:a16="http://schemas.microsoft.com/office/drawing/2014/main" id="{F9B870DA-8340-3941-9E6C-20B936352C2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71839" y="5319054"/>
            <a:ext cx="1135324" cy="1135324"/>
          </a:xfrm>
          <a:prstGeom prst="rect">
            <a:avLst/>
          </a:prstGeom>
        </p:spPr>
      </p:pic>
      <p:sp>
        <p:nvSpPr>
          <p:cNvPr id="2" name="Titolo 1">
            <a:extLst>
              <a:ext uri="{FF2B5EF4-FFF2-40B4-BE49-F238E27FC236}">
                <a16:creationId xmlns:a16="http://schemas.microsoft.com/office/drawing/2014/main" id="{33EEF2A5-497D-5B4B-AD82-4FE341A34CE1}"/>
              </a:ext>
            </a:extLst>
          </p:cNvPr>
          <p:cNvSpPr>
            <a:spLocks noGrp="1"/>
          </p:cNvSpPr>
          <p:nvPr>
            <p:ph type="title" idx="4294967295"/>
          </p:nvPr>
        </p:nvSpPr>
        <p:spPr>
          <a:xfrm>
            <a:off x="2606958" y="-1425466"/>
            <a:ext cx="6978083" cy="1071090"/>
          </a:xfrm>
          <a:solidFill>
            <a:srgbClr val="00B050"/>
          </a:solidFill>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it-IT" sz="4400" kern="1200" dirty="0">
                <a:solidFill>
                  <a:schemeClr val="tx1"/>
                </a:solidFill>
                <a:effectLst/>
                <a:latin typeface="+mj-lt"/>
                <a:ea typeface="+mj-ea"/>
                <a:cs typeface="+mj-cs"/>
              </a:rPr>
              <a:t>Livello 2 1A</a:t>
            </a:r>
            <a:r>
              <a:rPr lang="it-IT" dirty="0"/>
              <a:t> </a:t>
            </a:r>
          </a:p>
        </p:txBody>
      </p:sp>
      <p:pic>
        <p:nvPicPr>
          <p:cNvPr id="13" name="Immagine 12" descr="Immagine che contiene testo, grafica vettoriale&#10;&#10;Descrizione generata automaticamente">
            <a:extLst>
              <a:ext uri="{FF2B5EF4-FFF2-40B4-BE49-F238E27FC236}">
                <a16:creationId xmlns:a16="http://schemas.microsoft.com/office/drawing/2014/main" id="{2D8386A9-238F-409D-8C32-3F761D99BC54}"/>
              </a:ext>
            </a:extLst>
          </p:cNvPr>
          <p:cNvPicPr>
            <a:picLocks noChangeAspect="1"/>
          </p:cNvPicPr>
          <p:nvPr/>
        </p:nvPicPr>
        <p:blipFill>
          <a:blip r:embed="rId9"/>
          <a:stretch>
            <a:fillRect/>
          </a:stretch>
        </p:blipFill>
        <p:spPr>
          <a:xfrm>
            <a:off x="-3506" y="1590869"/>
            <a:ext cx="3291259" cy="3291259"/>
          </a:xfrm>
          <a:prstGeom prst="rect">
            <a:avLst/>
          </a:prstGeom>
        </p:spPr>
      </p:pic>
    </p:spTree>
    <p:extLst>
      <p:ext uri="{BB962C8B-B14F-4D97-AF65-F5344CB8AC3E}">
        <p14:creationId xmlns:p14="http://schemas.microsoft.com/office/powerpoint/2010/main" val="4556372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D892B845-5838-9349-A22E-B78342889AD4}"/>
              </a:ext>
            </a:extLst>
          </p:cNvPr>
          <p:cNvSpPr>
            <a:spLocks noGrp="1"/>
          </p:cNvSpPr>
          <p:nvPr>
            <p:ph type="title" idx="4294967295"/>
          </p:nvPr>
        </p:nvSpPr>
        <p:spPr>
          <a:xfrm>
            <a:off x="1278237" y="-966651"/>
            <a:ext cx="6036963" cy="725787"/>
          </a:xfrm>
        </p:spPr>
        <p:txBody>
          <a:bodyPr/>
          <a:lstStyle/>
          <a:p>
            <a:r>
              <a:rPr lang="it-IT" sz="2400" b="1" dirty="0">
                <a:solidFill>
                  <a:srgbClr val="0DEDB0"/>
                </a:solidFill>
                <a:latin typeface="Dosis" panose="02010503020202060003" pitchFamily="2" charset="77"/>
                <a:ea typeface="+mn-ea"/>
                <a:cs typeface="+mn-cs"/>
              </a:rPr>
              <a:t>Soldi da investire</a:t>
            </a:r>
            <a:endParaRPr lang="it-IT" dirty="0"/>
          </a:p>
        </p:txBody>
      </p:sp>
      <p:sp>
        <p:nvSpPr>
          <p:cNvPr id="4" name="CasellaDiTesto 3">
            <a:extLst>
              <a:ext uri="{FF2B5EF4-FFF2-40B4-BE49-F238E27FC236}">
                <a16:creationId xmlns:a16="http://schemas.microsoft.com/office/drawing/2014/main" id="{DC3225D8-9FB9-7444-839C-33E377570133}"/>
              </a:ext>
            </a:extLst>
          </p:cNvPr>
          <p:cNvSpPr txBox="1"/>
          <p:nvPr/>
        </p:nvSpPr>
        <p:spPr>
          <a:xfrm>
            <a:off x="3157728" y="694944"/>
            <a:ext cx="184731" cy="369332"/>
          </a:xfrm>
          <a:prstGeom prst="rect">
            <a:avLst/>
          </a:prstGeom>
          <a:noFill/>
        </p:spPr>
        <p:txBody>
          <a:bodyPr wrap="none" rtlCol="0">
            <a:spAutoFit/>
          </a:bodyPr>
          <a:lstStyle/>
          <a:p>
            <a:endParaRPr lang="it-IT" dirty="0"/>
          </a:p>
        </p:txBody>
      </p:sp>
      <p:sp>
        <p:nvSpPr>
          <p:cNvPr id="9" name="CasellaDiTesto 8">
            <a:extLst>
              <a:ext uri="{FF2B5EF4-FFF2-40B4-BE49-F238E27FC236}">
                <a16:creationId xmlns:a16="http://schemas.microsoft.com/office/drawing/2014/main" id="{AF7B09CD-817F-484A-B6DE-A069E3270754}"/>
              </a:ext>
            </a:extLst>
          </p:cNvPr>
          <p:cNvSpPr txBox="1"/>
          <p:nvPr/>
        </p:nvSpPr>
        <p:spPr>
          <a:xfrm>
            <a:off x="682794" y="694945"/>
            <a:ext cx="8853091" cy="1428916"/>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Immaginando che tu abbia bisogno di </a:t>
            </a:r>
            <a:r>
              <a:rPr lang="it-IT" sz="2800" b="1" dirty="0">
                <a:solidFill>
                  <a:srgbClr val="0DEDB0"/>
                </a:solidFill>
                <a:latin typeface="Abril Fatface" panose="02000503000000020003" pitchFamily="2" charset="77"/>
              </a:rPr>
              <a:t>€2500 </a:t>
            </a:r>
            <a:r>
              <a:rPr lang="it-IT" sz="2400" b="1" dirty="0">
                <a:solidFill>
                  <a:srgbClr val="0DEDB0"/>
                </a:solidFill>
                <a:latin typeface="Dosis" panose="02010503020202060003" pitchFamily="2" charset="77"/>
              </a:rPr>
              <a:t>al mese nel periodo della terza età, devi sopperire, mediante pensione complementare, con circa €600 euro al  mese, ossia con 7’130 euro/annui.</a:t>
            </a:r>
          </a:p>
        </p:txBody>
      </p:sp>
      <p:sp>
        <p:nvSpPr>
          <p:cNvPr id="12" name="CasellaDiTesto 11">
            <a:extLst>
              <a:ext uri="{FF2B5EF4-FFF2-40B4-BE49-F238E27FC236}">
                <a16:creationId xmlns:a16="http://schemas.microsoft.com/office/drawing/2014/main" id="{193E46DC-4B55-504B-B476-5BA51FA7C541}"/>
              </a:ext>
            </a:extLst>
          </p:cNvPr>
          <p:cNvSpPr txBox="1"/>
          <p:nvPr/>
        </p:nvSpPr>
        <p:spPr>
          <a:xfrm>
            <a:off x="1941182" y="2344210"/>
            <a:ext cx="7150566" cy="1540111"/>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Immaginando di avere un’aspettativa di vita di 97 anni, ti rimarranno ancora 30 anni di pensione. In tal caso necessiterai di </a:t>
            </a:r>
            <a:r>
              <a:rPr lang="it-IT" sz="3200" b="1" dirty="0">
                <a:solidFill>
                  <a:srgbClr val="0DEDB0"/>
                </a:solidFill>
                <a:latin typeface="Abril Fatface" panose="02000503000000020003" pitchFamily="2" charset="77"/>
              </a:rPr>
              <a:t>214’000 euro totali! </a:t>
            </a:r>
            <a:endParaRPr lang="it-IT" sz="2400" b="1" dirty="0">
              <a:solidFill>
                <a:srgbClr val="0DEDB0"/>
              </a:solidFill>
              <a:latin typeface="Abril Fatface" panose="02000503000000020003" pitchFamily="2" charset="77"/>
            </a:endParaRPr>
          </a:p>
        </p:txBody>
      </p:sp>
      <p:sp>
        <p:nvSpPr>
          <p:cNvPr id="14" name="CasellaDiTesto 13">
            <a:extLst>
              <a:ext uri="{FF2B5EF4-FFF2-40B4-BE49-F238E27FC236}">
                <a16:creationId xmlns:a16="http://schemas.microsoft.com/office/drawing/2014/main" id="{29D84357-678D-2C49-BE55-EEA227C1E876}"/>
              </a:ext>
            </a:extLst>
          </p:cNvPr>
          <p:cNvSpPr txBox="1"/>
          <p:nvPr/>
        </p:nvSpPr>
        <p:spPr>
          <a:xfrm>
            <a:off x="1140071" y="4168401"/>
            <a:ext cx="8339287" cy="2074381"/>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Mediante il simulatore di pensione complementare, si vede che con un </a:t>
            </a:r>
            <a:r>
              <a:rPr lang="it-IT" sz="2400" b="1" dirty="0">
                <a:solidFill>
                  <a:srgbClr val="0DEDB0"/>
                </a:solidFill>
                <a:latin typeface="Abril Fatface" panose="02000503000000020003" pitchFamily="2" charset="77"/>
              </a:rPr>
              <a:t>profilo quasi completamente azionario</a:t>
            </a:r>
            <a:r>
              <a:rPr lang="it-IT" sz="2400" b="1" dirty="0">
                <a:solidFill>
                  <a:srgbClr val="0DEDB0"/>
                </a:solidFill>
                <a:latin typeface="Dosis" panose="02010503020202060003" pitchFamily="2" charset="77"/>
              </a:rPr>
              <a:t>, è necessario accantonare </a:t>
            </a:r>
            <a:r>
              <a:rPr lang="it-IT" sz="2400" b="1" dirty="0">
                <a:solidFill>
                  <a:srgbClr val="0DEDB0"/>
                </a:solidFill>
                <a:latin typeface="Abril Fatface" panose="02000503000000020003" pitchFamily="2" charset="77"/>
              </a:rPr>
              <a:t>CIRCA il 3,5% </a:t>
            </a:r>
            <a:r>
              <a:rPr lang="it-IT" sz="2400" b="1" dirty="0">
                <a:solidFill>
                  <a:srgbClr val="0DEDB0"/>
                </a:solidFill>
                <a:latin typeface="Dosis" panose="02010503020202060003" pitchFamily="2" charset="77"/>
              </a:rPr>
              <a:t>annuo del tuo stipendio e inviarlo al fondo pensione. Ossia </a:t>
            </a:r>
            <a:r>
              <a:rPr lang="it-IT" sz="2800" b="1" dirty="0">
                <a:solidFill>
                  <a:srgbClr val="0DEDB0"/>
                </a:solidFill>
                <a:latin typeface="Abril Fatface" panose="02000503000000020003" pitchFamily="2" charset="77"/>
              </a:rPr>
              <a:t>circa 840 euro annui</a:t>
            </a:r>
            <a:endParaRPr lang="it-IT" sz="2400" b="1" dirty="0">
              <a:solidFill>
                <a:srgbClr val="0DEDB0"/>
              </a:solidFill>
              <a:latin typeface="Abril Fatface" panose="02000503000000020003" pitchFamily="2" charset="77"/>
            </a:endParaRPr>
          </a:p>
        </p:txBody>
      </p:sp>
      <p:pic>
        <p:nvPicPr>
          <p:cNvPr id="7" name="Elemento grafico 6" descr="Riproduci">
            <a:hlinkClick r:id="rId4" action="ppaction://hlinksldjump"/>
            <a:extLst>
              <a:ext uri="{FF2B5EF4-FFF2-40B4-BE49-F238E27FC236}">
                <a16:creationId xmlns:a16="http://schemas.microsoft.com/office/drawing/2014/main" id="{C0AB7E8D-E507-7C45-93EA-5C677D78DC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71839" y="5319054"/>
            <a:ext cx="1135324" cy="1135324"/>
          </a:xfrm>
          <a:prstGeom prst="rect">
            <a:avLst/>
          </a:prstGeom>
        </p:spPr>
      </p:pic>
    </p:spTree>
    <p:extLst>
      <p:ext uri="{BB962C8B-B14F-4D97-AF65-F5344CB8AC3E}">
        <p14:creationId xmlns:p14="http://schemas.microsoft.com/office/powerpoint/2010/main" val="425656222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D892B845-5838-9349-A22E-B78342889AD4}"/>
              </a:ext>
            </a:extLst>
          </p:cNvPr>
          <p:cNvSpPr>
            <a:spLocks noGrp="1"/>
          </p:cNvSpPr>
          <p:nvPr>
            <p:ph type="title" idx="4294967295"/>
          </p:nvPr>
        </p:nvSpPr>
        <p:spPr>
          <a:xfrm>
            <a:off x="1278237" y="-966651"/>
            <a:ext cx="6036963" cy="725787"/>
          </a:xfrm>
        </p:spPr>
        <p:txBody>
          <a:bodyPr/>
          <a:lstStyle/>
          <a:p>
            <a:r>
              <a:rPr lang="it-IT" sz="2400" b="1" dirty="0">
                <a:solidFill>
                  <a:srgbClr val="0DEDB0"/>
                </a:solidFill>
                <a:latin typeface="Dosis" panose="02010503020202060003" pitchFamily="2" charset="77"/>
                <a:ea typeface="+mn-ea"/>
                <a:cs typeface="+mn-cs"/>
              </a:rPr>
              <a:t>Slide profilo di rischio</a:t>
            </a:r>
            <a:endParaRPr lang="it-IT" dirty="0"/>
          </a:p>
        </p:txBody>
      </p:sp>
      <p:sp>
        <p:nvSpPr>
          <p:cNvPr id="4" name="CasellaDiTesto 3">
            <a:extLst>
              <a:ext uri="{FF2B5EF4-FFF2-40B4-BE49-F238E27FC236}">
                <a16:creationId xmlns:a16="http://schemas.microsoft.com/office/drawing/2014/main" id="{DC3225D8-9FB9-7444-839C-33E377570133}"/>
              </a:ext>
            </a:extLst>
          </p:cNvPr>
          <p:cNvSpPr txBox="1"/>
          <p:nvPr/>
        </p:nvSpPr>
        <p:spPr>
          <a:xfrm>
            <a:off x="3157728" y="694944"/>
            <a:ext cx="184731" cy="369332"/>
          </a:xfrm>
          <a:prstGeom prst="rect">
            <a:avLst/>
          </a:prstGeom>
          <a:noFill/>
        </p:spPr>
        <p:txBody>
          <a:bodyPr wrap="none" rtlCol="0">
            <a:spAutoFit/>
          </a:bodyPr>
          <a:lstStyle/>
          <a:p>
            <a:endParaRPr lang="it-IT" dirty="0"/>
          </a:p>
        </p:txBody>
      </p:sp>
      <p:sp>
        <p:nvSpPr>
          <p:cNvPr id="9" name="CasellaDiTesto 8">
            <a:extLst>
              <a:ext uri="{FF2B5EF4-FFF2-40B4-BE49-F238E27FC236}">
                <a16:creationId xmlns:a16="http://schemas.microsoft.com/office/drawing/2014/main" id="{AF7B09CD-817F-484A-B6DE-A069E3270754}"/>
              </a:ext>
            </a:extLst>
          </p:cNvPr>
          <p:cNvSpPr txBox="1"/>
          <p:nvPr/>
        </p:nvSpPr>
        <p:spPr>
          <a:xfrm>
            <a:off x="682794" y="694945"/>
            <a:ext cx="4075186" cy="13051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Conoscere il </a:t>
            </a:r>
            <a:r>
              <a:rPr lang="it-IT" sz="2400" b="1" dirty="0">
                <a:solidFill>
                  <a:srgbClr val="0DEDB0"/>
                </a:solidFill>
                <a:latin typeface="Abril Fatface" panose="02000503000000020003" pitchFamily="2" charset="77"/>
              </a:rPr>
              <a:t>proprio profilo di rischio</a:t>
            </a:r>
            <a:r>
              <a:rPr lang="it-IT" sz="2400" b="1" dirty="0">
                <a:solidFill>
                  <a:srgbClr val="0DEDB0"/>
                </a:solidFill>
                <a:latin typeface="Dosis" panose="02010503020202060003" pitchFamily="2" charset="77"/>
              </a:rPr>
              <a:t> è fondamentale per affrontare un investimento.</a:t>
            </a:r>
          </a:p>
        </p:txBody>
      </p:sp>
      <p:sp>
        <p:nvSpPr>
          <p:cNvPr id="12" name="CasellaDiTesto 11">
            <a:extLst>
              <a:ext uri="{FF2B5EF4-FFF2-40B4-BE49-F238E27FC236}">
                <a16:creationId xmlns:a16="http://schemas.microsoft.com/office/drawing/2014/main" id="{193E46DC-4B55-504B-B476-5BA51FA7C541}"/>
              </a:ext>
            </a:extLst>
          </p:cNvPr>
          <p:cNvSpPr txBox="1"/>
          <p:nvPr/>
        </p:nvSpPr>
        <p:spPr>
          <a:xfrm>
            <a:off x="5029874" y="1147480"/>
            <a:ext cx="6731000" cy="1716346"/>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Esso dipende da diversi fattori, tra i quali:</a:t>
            </a:r>
          </a:p>
          <a:p>
            <a:pPr algn="ctr"/>
            <a:r>
              <a:rPr lang="it-IT" sz="2400" b="1" dirty="0">
                <a:solidFill>
                  <a:srgbClr val="0DEDB0"/>
                </a:solidFill>
                <a:latin typeface="Dosis" panose="02010503020202060003" pitchFamily="2" charset="77"/>
              </a:rPr>
              <a:t>- </a:t>
            </a:r>
            <a:r>
              <a:rPr lang="it-IT" sz="2400" b="1" dirty="0">
                <a:solidFill>
                  <a:srgbClr val="0DEDB0"/>
                </a:solidFill>
                <a:latin typeface="Abril Fatface" panose="02000503000000020003" pitchFamily="2" charset="77"/>
              </a:rPr>
              <a:t>età</a:t>
            </a:r>
          </a:p>
          <a:p>
            <a:pPr algn="ctr"/>
            <a:r>
              <a:rPr lang="it-IT" sz="2400" b="1" dirty="0">
                <a:solidFill>
                  <a:srgbClr val="0DEDB0"/>
                </a:solidFill>
                <a:latin typeface="Dosis" panose="02010503020202060003" pitchFamily="2" charset="77"/>
              </a:rPr>
              <a:t>- </a:t>
            </a:r>
            <a:r>
              <a:rPr lang="it-IT" sz="2400" b="1" dirty="0">
                <a:solidFill>
                  <a:srgbClr val="0DEDB0"/>
                </a:solidFill>
                <a:latin typeface="Abril Fatface" panose="02000503000000020003" pitchFamily="2" charset="77"/>
              </a:rPr>
              <a:t>obiettivi di investimento</a:t>
            </a:r>
          </a:p>
          <a:p>
            <a:pPr algn="ctr"/>
            <a:r>
              <a:rPr lang="it-IT" sz="2400" b="1" dirty="0">
                <a:solidFill>
                  <a:srgbClr val="0DEDB0"/>
                </a:solidFill>
                <a:latin typeface="Dosis" panose="02010503020202060003" pitchFamily="2" charset="77"/>
              </a:rPr>
              <a:t>- tolleranza al rischio (sia </a:t>
            </a:r>
            <a:r>
              <a:rPr lang="it-IT" sz="2400" b="1" dirty="0">
                <a:solidFill>
                  <a:srgbClr val="0DEDB0"/>
                </a:solidFill>
                <a:latin typeface="Abril Fatface" panose="02000503000000020003" pitchFamily="2" charset="77"/>
              </a:rPr>
              <a:t>economica</a:t>
            </a:r>
            <a:r>
              <a:rPr lang="it-IT" sz="2400" b="1" dirty="0">
                <a:solidFill>
                  <a:srgbClr val="0DEDB0"/>
                </a:solidFill>
                <a:latin typeface="Dosis" panose="02010503020202060003" pitchFamily="2" charset="77"/>
              </a:rPr>
              <a:t> che </a:t>
            </a:r>
            <a:r>
              <a:rPr lang="it-IT" sz="2400" b="1" dirty="0">
                <a:solidFill>
                  <a:srgbClr val="0DEDB0"/>
                </a:solidFill>
                <a:latin typeface="Abril Fatface" panose="02000503000000020003" pitchFamily="2" charset="77"/>
              </a:rPr>
              <a:t>emotiva</a:t>
            </a:r>
            <a:r>
              <a:rPr lang="it-IT" sz="2400" b="1" dirty="0">
                <a:solidFill>
                  <a:srgbClr val="0DEDB0"/>
                </a:solidFill>
                <a:latin typeface="Dosis" panose="02010503020202060003" pitchFamily="2" charset="77"/>
              </a:rPr>
              <a:t>)</a:t>
            </a:r>
            <a:endParaRPr lang="it-IT" sz="2400" b="1" dirty="0">
              <a:solidFill>
                <a:srgbClr val="0DEDB0"/>
              </a:solidFill>
              <a:latin typeface="Abril Fatface" panose="02000503000000020003" pitchFamily="2" charset="77"/>
            </a:endParaRPr>
          </a:p>
        </p:txBody>
      </p:sp>
      <p:sp>
        <p:nvSpPr>
          <p:cNvPr id="14" name="CasellaDiTesto 13">
            <a:extLst>
              <a:ext uri="{FF2B5EF4-FFF2-40B4-BE49-F238E27FC236}">
                <a16:creationId xmlns:a16="http://schemas.microsoft.com/office/drawing/2014/main" id="{29D84357-678D-2C49-BE55-EEA227C1E876}"/>
              </a:ext>
            </a:extLst>
          </p:cNvPr>
          <p:cNvSpPr txBox="1"/>
          <p:nvPr/>
        </p:nvSpPr>
        <p:spPr>
          <a:xfrm>
            <a:off x="3570960" y="3472062"/>
            <a:ext cx="6920151" cy="2815460"/>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Di seguito verranno presi portafogli più esposti sul mercato. </a:t>
            </a:r>
          </a:p>
          <a:p>
            <a:pPr algn="ctr"/>
            <a:r>
              <a:rPr lang="it-IT" sz="2400" b="1" dirty="0">
                <a:solidFill>
                  <a:srgbClr val="0DEDB0"/>
                </a:solidFill>
                <a:latin typeface="Dosis" panose="02010503020202060003" pitchFamily="2" charset="77"/>
              </a:rPr>
              <a:t>È solo un esempio, nonostante quando si ha un </a:t>
            </a:r>
            <a:r>
              <a:rPr lang="it-IT" sz="2800" b="1" dirty="0">
                <a:solidFill>
                  <a:srgbClr val="0DEDB0"/>
                </a:solidFill>
                <a:latin typeface="Abril Fatface" panose="02000503000000020003" pitchFamily="2" charset="77"/>
              </a:rPr>
              <a:t>orizzonte</a:t>
            </a:r>
            <a:r>
              <a:rPr lang="it-IT" sz="2400" b="1" dirty="0">
                <a:solidFill>
                  <a:srgbClr val="0DEDB0"/>
                </a:solidFill>
                <a:latin typeface="Abril Fatface" panose="02000503000000020003" pitchFamily="2" charset="77"/>
              </a:rPr>
              <a:t> </a:t>
            </a:r>
            <a:r>
              <a:rPr lang="it-IT" sz="2800" b="1" dirty="0">
                <a:solidFill>
                  <a:srgbClr val="0DEDB0"/>
                </a:solidFill>
                <a:latin typeface="Abril Fatface" panose="02000503000000020003" pitchFamily="2" charset="77"/>
              </a:rPr>
              <a:t>temporale</a:t>
            </a:r>
            <a:r>
              <a:rPr lang="it-IT" sz="2400" b="1" dirty="0">
                <a:solidFill>
                  <a:srgbClr val="0DEDB0"/>
                </a:solidFill>
                <a:latin typeface="Abril Fatface" panose="02000503000000020003" pitchFamily="2" charset="77"/>
              </a:rPr>
              <a:t> </a:t>
            </a:r>
            <a:r>
              <a:rPr lang="it-IT" sz="2400" b="1" dirty="0">
                <a:solidFill>
                  <a:srgbClr val="0DEDB0"/>
                </a:solidFill>
                <a:latin typeface="Dosis" panose="02010503020202060003" pitchFamily="2" charset="77"/>
              </a:rPr>
              <a:t>molto </a:t>
            </a:r>
            <a:r>
              <a:rPr lang="it-IT" sz="2800" b="1" dirty="0">
                <a:solidFill>
                  <a:srgbClr val="0DEDB0"/>
                </a:solidFill>
                <a:latin typeface="Abril Fatface" panose="02000503000000020003" pitchFamily="2" charset="77"/>
              </a:rPr>
              <a:t>ampio</a:t>
            </a:r>
            <a:r>
              <a:rPr lang="it-IT" sz="2400" b="1" dirty="0">
                <a:solidFill>
                  <a:srgbClr val="0DEDB0"/>
                </a:solidFill>
                <a:latin typeface="Dosis" panose="02010503020202060003" pitchFamily="2" charset="77"/>
              </a:rPr>
              <a:t> davanti a sé questi sono da preferire per le performance sul lungo periodo che storicamente sono </a:t>
            </a:r>
            <a:r>
              <a:rPr lang="it-IT" sz="2800" b="1" dirty="0">
                <a:solidFill>
                  <a:srgbClr val="0DEDB0"/>
                </a:solidFill>
                <a:latin typeface="Abril Fatface" panose="02000503000000020003" pitchFamily="2" charset="77"/>
              </a:rPr>
              <a:t>migliori</a:t>
            </a:r>
            <a:r>
              <a:rPr lang="it-IT" sz="2400" b="1" dirty="0">
                <a:solidFill>
                  <a:srgbClr val="0DEDB0"/>
                </a:solidFill>
                <a:latin typeface="Dosis" panose="02010503020202060003" pitchFamily="2" charset="77"/>
              </a:rPr>
              <a:t> rispetto ad altri profili.</a:t>
            </a:r>
            <a:endParaRPr lang="it-IT" sz="2400" b="1" dirty="0">
              <a:solidFill>
                <a:srgbClr val="0DEDB0"/>
              </a:solidFill>
              <a:latin typeface="Abril Fatface" panose="02000503000000020003" pitchFamily="2" charset="77"/>
            </a:endParaRPr>
          </a:p>
        </p:txBody>
      </p:sp>
      <p:pic>
        <p:nvPicPr>
          <p:cNvPr id="7" name="Elemento grafico 6" descr="Riproduci">
            <a:hlinkClick r:id="rId4" action="ppaction://hlinksldjump"/>
            <a:extLst>
              <a:ext uri="{FF2B5EF4-FFF2-40B4-BE49-F238E27FC236}">
                <a16:creationId xmlns:a16="http://schemas.microsoft.com/office/drawing/2014/main" id="{5CFF6EC9-0F29-9447-9136-B0317F7744B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71839" y="5319054"/>
            <a:ext cx="1135324" cy="1135324"/>
          </a:xfrm>
          <a:prstGeom prst="rect">
            <a:avLst/>
          </a:prstGeom>
        </p:spPr>
      </p:pic>
      <p:pic>
        <p:nvPicPr>
          <p:cNvPr id="5" name="Immagine 4">
            <a:extLst>
              <a:ext uri="{FF2B5EF4-FFF2-40B4-BE49-F238E27FC236}">
                <a16:creationId xmlns:a16="http://schemas.microsoft.com/office/drawing/2014/main" id="{6C951148-5879-4FFF-BE45-E1E8F9A2F9C4}"/>
              </a:ext>
            </a:extLst>
          </p:cNvPr>
          <p:cNvPicPr>
            <a:picLocks noChangeAspect="1"/>
          </p:cNvPicPr>
          <p:nvPr/>
        </p:nvPicPr>
        <p:blipFill>
          <a:blip r:embed="rId7"/>
          <a:stretch>
            <a:fillRect/>
          </a:stretch>
        </p:blipFill>
        <p:spPr>
          <a:xfrm>
            <a:off x="-728547" y="1314625"/>
            <a:ext cx="5875089" cy="5875089"/>
          </a:xfrm>
          <a:prstGeom prst="rect">
            <a:avLst/>
          </a:prstGeom>
        </p:spPr>
      </p:pic>
    </p:spTree>
    <p:extLst>
      <p:ext uri="{BB962C8B-B14F-4D97-AF65-F5344CB8AC3E}">
        <p14:creationId xmlns:p14="http://schemas.microsoft.com/office/powerpoint/2010/main" val="233984790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D892B845-5838-9349-A22E-B78342889AD4}"/>
              </a:ext>
            </a:extLst>
          </p:cNvPr>
          <p:cNvSpPr>
            <a:spLocks noGrp="1"/>
          </p:cNvSpPr>
          <p:nvPr>
            <p:ph type="title" idx="4294967295"/>
          </p:nvPr>
        </p:nvSpPr>
        <p:spPr>
          <a:xfrm>
            <a:off x="1278237" y="-966651"/>
            <a:ext cx="6036963" cy="725787"/>
          </a:xfrm>
        </p:spPr>
        <p:txBody>
          <a:bodyPr/>
          <a:lstStyle/>
          <a:p>
            <a:r>
              <a:rPr lang="it-IT" sz="2400" b="1" dirty="0">
                <a:solidFill>
                  <a:srgbClr val="0DEDB0"/>
                </a:solidFill>
                <a:latin typeface="Dosis" panose="02010503020202060003" pitchFamily="2" charset="77"/>
                <a:ea typeface="+mn-ea"/>
                <a:cs typeface="+mn-cs"/>
              </a:rPr>
              <a:t>Livello 7: confronto tra 2 fondi</a:t>
            </a:r>
            <a:endParaRPr lang="it-IT" dirty="0"/>
          </a:p>
        </p:txBody>
      </p:sp>
      <p:sp>
        <p:nvSpPr>
          <p:cNvPr id="4" name="CasellaDiTesto 3">
            <a:extLst>
              <a:ext uri="{FF2B5EF4-FFF2-40B4-BE49-F238E27FC236}">
                <a16:creationId xmlns:a16="http://schemas.microsoft.com/office/drawing/2014/main" id="{DC3225D8-9FB9-7444-839C-33E377570133}"/>
              </a:ext>
            </a:extLst>
          </p:cNvPr>
          <p:cNvSpPr txBox="1"/>
          <p:nvPr/>
        </p:nvSpPr>
        <p:spPr>
          <a:xfrm>
            <a:off x="3157728" y="694944"/>
            <a:ext cx="184731" cy="369332"/>
          </a:xfrm>
          <a:prstGeom prst="rect">
            <a:avLst/>
          </a:prstGeom>
          <a:noFill/>
        </p:spPr>
        <p:txBody>
          <a:bodyPr wrap="none" rtlCol="0">
            <a:spAutoFit/>
          </a:bodyPr>
          <a:lstStyle/>
          <a:p>
            <a:endParaRPr lang="it-IT" dirty="0"/>
          </a:p>
        </p:txBody>
      </p:sp>
      <p:sp>
        <p:nvSpPr>
          <p:cNvPr id="9" name="CasellaDiTesto 8">
            <a:extLst>
              <a:ext uri="{FF2B5EF4-FFF2-40B4-BE49-F238E27FC236}">
                <a16:creationId xmlns:a16="http://schemas.microsoft.com/office/drawing/2014/main" id="{AF7B09CD-817F-484A-B6DE-A069E3270754}"/>
              </a:ext>
            </a:extLst>
          </p:cNvPr>
          <p:cNvSpPr txBox="1"/>
          <p:nvPr/>
        </p:nvSpPr>
        <p:spPr>
          <a:xfrm>
            <a:off x="420879" y="469153"/>
            <a:ext cx="5675121" cy="781899"/>
          </a:xfrm>
          <a:prstGeom prst="rect">
            <a:avLst/>
          </a:prstGeom>
          <a:solidFill>
            <a:srgbClr val="0B3367"/>
          </a:solidFill>
        </p:spPr>
        <p:txBody>
          <a:bodyPr wrap="square" rtlCol="0" anchor="t" anchorCtr="0">
            <a:noAutofit/>
          </a:bodyPr>
          <a:lstStyle/>
          <a:p>
            <a:pPr algn="ctr"/>
            <a:r>
              <a:rPr lang="it-IT" sz="2000" b="1" dirty="0">
                <a:solidFill>
                  <a:srgbClr val="0DEDB0"/>
                </a:solidFill>
                <a:latin typeface="Dosis" panose="02010503020202060003" pitchFamily="2" charset="77"/>
              </a:rPr>
              <a:t>E ora passiamo alla pratica... Sei in grado di scegliere tra due fondi pensione?</a:t>
            </a:r>
          </a:p>
        </p:txBody>
      </p:sp>
      <p:sp>
        <p:nvSpPr>
          <p:cNvPr id="14" name="CasellaDiTesto 13">
            <a:extLst>
              <a:ext uri="{FF2B5EF4-FFF2-40B4-BE49-F238E27FC236}">
                <a16:creationId xmlns:a16="http://schemas.microsoft.com/office/drawing/2014/main" id="{29D84357-678D-2C49-BE55-EEA227C1E876}"/>
              </a:ext>
            </a:extLst>
          </p:cNvPr>
          <p:cNvSpPr txBox="1"/>
          <p:nvPr/>
        </p:nvSpPr>
        <p:spPr>
          <a:xfrm>
            <a:off x="6229026" y="559583"/>
            <a:ext cx="4743775" cy="860382"/>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Supponiamo che entrambi abbiano un rendimento annuo del 4% </a:t>
            </a:r>
          </a:p>
        </p:txBody>
      </p:sp>
      <p:sp>
        <p:nvSpPr>
          <p:cNvPr id="18" name="CasellaDiTesto 17">
            <a:extLst>
              <a:ext uri="{FF2B5EF4-FFF2-40B4-BE49-F238E27FC236}">
                <a16:creationId xmlns:a16="http://schemas.microsoft.com/office/drawing/2014/main" id="{731AE427-EEB9-AE4C-8D09-144AA5FCEE60}"/>
              </a:ext>
            </a:extLst>
          </p:cNvPr>
          <p:cNvSpPr txBox="1"/>
          <p:nvPr/>
        </p:nvSpPr>
        <p:spPr>
          <a:xfrm>
            <a:off x="674011" y="1624905"/>
            <a:ext cx="10843973" cy="493443"/>
          </a:xfrm>
          <a:prstGeom prst="rect">
            <a:avLst/>
          </a:prstGeom>
          <a:solidFill>
            <a:srgbClr val="0B3367"/>
          </a:solidFill>
        </p:spPr>
        <p:txBody>
          <a:bodyPr wrap="square" rtlCol="0" anchor="t" anchorCtr="0">
            <a:noAutofit/>
          </a:bodyPr>
          <a:lstStyle/>
          <a:p>
            <a:pPr algn="ctr"/>
            <a:r>
              <a:rPr lang="it-IT" sz="2000" b="1" dirty="0">
                <a:solidFill>
                  <a:srgbClr val="0DEDB0"/>
                </a:solidFill>
                <a:latin typeface="Dosis" panose="02010503020202060003" pitchFamily="2" charset="77"/>
              </a:rPr>
              <a:t>Hai 2 opzioni, ti viene mostrato l’indicatore sintetico dei costi. Qual è il fondo più conveniente tra i 2?</a:t>
            </a:r>
          </a:p>
        </p:txBody>
      </p:sp>
      <p:pic>
        <p:nvPicPr>
          <p:cNvPr id="20" name="Immagine 19">
            <a:hlinkClick r:id="" action="ppaction://hlinkshowjump?jump=nextslide"/>
            <a:extLst>
              <a:ext uri="{FF2B5EF4-FFF2-40B4-BE49-F238E27FC236}">
                <a16:creationId xmlns:a16="http://schemas.microsoft.com/office/drawing/2014/main" id="{00FA1322-C7C0-EA44-8C67-7E5329D89CD7}"/>
              </a:ext>
            </a:extLst>
          </p:cNvPr>
          <p:cNvPicPr>
            <a:picLocks noChangeAspect="1"/>
          </p:cNvPicPr>
          <p:nvPr/>
        </p:nvPicPr>
        <p:blipFill>
          <a:blip r:embed="rId4"/>
          <a:stretch>
            <a:fillRect/>
          </a:stretch>
        </p:blipFill>
        <p:spPr>
          <a:xfrm>
            <a:off x="428367" y="2354431"/>
            <a:ext cx="5495153" cy="4034416"/>
          </a:xfrm>
          <a:prstGeom prst="rect">
            <a:avLst/>
          </a:prstGeom>
        </p:spPr>
      </p:pic>
      <p:pic>
        <p:nvPicPr>
          <p:cNvPr id="22" name="Immagine 21">
            <a:hlinkClick r:id="rId5" action="ppaction://hlinksldjump"/>
            <a:extLst>
              <a:ext uri="{FF2B5EF4-FFF2-40B4-BE49-F238E27FC236}">
                <a16:creationId xmlns:a16="http://schemas.microsoft.com/office/drawing/2014/main" id="{42989C53-7751-A042-B46C-819B25FA66BA}"/>
              </a:ext>
            </a:extLst>
          </p:cNvPr>
          <p:cNvPicPr>
            <a:picLocks noChangeAspect="1"/>
          </p:cNvPicPr>
          <p:nvPr/>
        </p:nvPicPr>
        <p:blipFill>
          <a:blip r:embed="rId6"/>
          <a:stretch>
            <a:fillRect/>
          </a:stretch>
        </p:blipFill>
        <p:spPr>
          <a:xfrm>
            <a:off x="6229026" y="2348749"/>
            <a:ext cx="5495153" cy="4040098"/>
          </a:xfrm>
          <a:prstGeom prst="rect">
            <a:avLst/>
          </a:prstGeom>
        </p:spPr>
      </p:pic>
    </p:spTree>
    <p:extLst>
      <p:ext uri="{BB962C8B-B14F-4D97-AF65-F5344CB8AC3E}">
        <p14:creationId xmlns:p14="http://schemas.microsoft.com/office/powerpoint/2010/main" val="25326101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D892B845-5838-9349-A22E-B78342889AD4}"/>
              </a:ext>
            </a:extLst>
          </p:cNvPr>
          <p:cNvSpPr>
            <a:spLocks noGrp="1"/>
          </p:cNvSpPr>
          <p:nvPr>
            <p:ph type="title" idx="4294967295"/>
          </p:nvPr>
        </p:nvSpPr>
        <p:spPr>
          <a:xfrm>
            <a:off x="1278237" y="-966651"/>
            <a:ext cx="6036963" cy="725787"/>
          </a:xfrm>
        </p:spPr>
        <p:txBody>
          <a:bodyPr/>
          <a:lstStyle/>
          <a:p>
            <a:r>
              <a:rPr lang="it-IT" sz="2400" b="1" dirty="0">
                <a:solidFill>
                  <a:srgbClr val="0DEDB0"/>
                </a:solidFill>
                <a:latin typeface="Dosis" panose="02010503020202060003" pitchFamily="2" charset="77"/>
              </a:rPr>
              <a:t>Livello 7 opzione A</a:t>
            </a:r>
            <a:endParaRPr lang="it-IT" dirty="0"/>
          </a:p>
        </p:txBody>
      </p:sp>
      <p:sp>
        <p:nvSpPr>
          <p:cNvPr id="4" name="CasellaDiTesto 3">
            <a:extLst>
              <a:ext uri="{FF2B5EF4-FFF2-40B4-BE49-F238E27FC236}">
                <a16:creationId xmlns:a16="http://schemas.microsoft.com/office/drawing/2014/main" id="{DC3225D8-9FB9-7444-839C-33E377570133}"/>
              </a:ext>
            </a:extLst>
          </p:cNvPr>
          <p:cNvSpPr txBox="1"/>
          <p:nvPr/>
        </p:nvSpPr>
        <p:spPr>
          <a:xfrm>
            <a:off x="3157728" y="694944"/>
            <a:ext cx="184731" cy="369332"/>
          </a:xfrm>
          <a:prstGeom prst="rect">
            <a:avLst/>
          </a:prstGeom>
          <a:noFill/>
        </p:spPr>
        <p:txBody>
          <a:bodyPr wrap="none" rtlCol="0">
            <a:spAutoFit/>
          </a:bodyPr>
          <a:lstStyle/>
          <a:p>
            <a:endParaRPr lang="it-IT" dirty="0"/>
          </a:p>
        </p:txBody>
      </p:sp>
      <p:pic>
        <p:nvPicPr>
          <p:cNvPr id="13" name="Immagine 12">
            <a:extLst>
              <a:ext uri="{FF2B5EF4-FFF2-40B4-BE49-F238E27FC236}">
                <a16:creationId xmlns:a16="http://schemas.microsoft.com/office/drawing/2014/main" id="{93BFCA8F-4E8C-C444-AC38-51DF11D99240}"/>
              </a:ext>
            </a:extLst>
          </p:cNvPr>
          <p:cNvPicPr>
            <a:picLocks noChangeAspect="1"/>
          </p:cNvPicPr>
          <p:nvPr/>
        </p:nvPicPr>
        <p:blipFill>
          <a:blip r:embed="rId4"/>
          <a:stretch>
            <a:fillRect/>
          </a:stretch>
        </p:blipFill>
        <p:spPr>
          <a:xfrm>
            <a:off x="634888" y="1011876"/>
            <a:ext cx="5045677" cy="4034416"/>
          </a:xfrm>
          <a:prstGeom prst="rect">
            <a:avLst/>
          </a:prstGeom>
        </p:spPr>
      </p:pic>
      <p:sp>
        <p:nvSpPr>
          <p:cNvPr id="15" name="CasellaDiTesto 14">
            <a:extLst>
              <a:ext uri="{FF2B5EF4-FFF2-40B4-BE49-F238E27FC236}">
                <a16:creationId xmlns:a16="http://schemas.microsoft.com/office/drawing/2014/main" id="{8A32C121-0090-D34D-818E-ED43CDDC946F}"/>
              </a:ext>
            </a:extLst>
          </p:cNvPr>
          <p:cNvSpPr txBox="1"/>
          <p:nvPr/>
        </p:nvSpPr>
        <p:spPr>
          <a:xfrm>
            <a:off x="6478777" y="1260977"/>
            <a:ext cx="5045677" cy="4022563"/>
          </a:xfrm>
          <a:prstGeom prst="rect">
            <a:avLst/>
          </a:prstGeom>
          <a:solidFill>
            <a:srgbClr val="0B3367"/>
          </a:solidFill>
        </p:spPr>
        <p:txBody>
          <a:bodyPr wrap="square" rtlCol="0" anchor="t" anchorCtr="0">
            <a:noAutofit/>
          </a:bodyPr>
          <a:lstStyle/>
          <a:p>
            <a:pPr algn="ctr"/>
            <a:r>
              <a:rPr lang="it-IT" sz="2000" b="1" dirty="0">
                <a:solidFill>
                  <a:srgbClr val="0DEDB0"/>
                </a:solidFill>
                <a:latin typeface="Dosis" panose="02010503020202060003" pitchFamily="2" charset="77"/>
              </a:rPr>
              <a:t>Hai scelto bene! </a:t>
            </a:r>
          </a:p>
          <a:p>
            <a:pPr algn="ctr"/>
            <a:r>
              <a:rPr lang="it-IT" sz="2000" b="1" dirty="0">
                <a:solidFill>
                  <a:srgbClr val="0DEDB0"/>
                </a:solidFill>
                <a:latin typeface="Dosis" panose="02010503020202060003" pitchFamily="2" charset="77"/>
              </a:rPr>
              <a:t>Stai attento ai </a:t>
            </a:r>
            <a:r>
              <a:rPr lang="it-IT" sz="2800" b="1" dirty="0">
                <a:solidFill>
                  <a:srgbClr val="0DEDB0"/>
                </a:solidFill>
                <a:latin typeface="Abril Fatface" panose="02000503000000020003" pitchFamily="2" charset="77"/>
              </a:rPr>
              <a:t>costi</a:t>
            </a:r>
            <a:r>
              <a:rPr lang="it-IT" sz="2000" b="1" dirty="0">
                <a:solidFill>
                  <a:srgbClr val="0DEDB0"/>
                </a:solidFill>
                <a:latin typeface="Dosis" panose="02010503020202060003" pitchFamily="2" charset="77"/>
              </a:rPr>
              <a:t>, soprattutto quelli meno in vista, perché questi potrebbero </a:t>
            </a:r>
            <a:r>
              <a:rPr lang="it-IT" sz="2400" b="1" dirty="0">
                <a:solidFill>
                  <a:srgbClr val="0DEDB0"/>
                </a:solidFill>
                <a:latin typeface="Abril Fatface" panose="02000503000000020003" pitchFamily="2" charset="77"/>
              </a:rPr>
              <a:t>erodere tutto il tuo guadagno</a:t>
            </a:r>
            <a:r>
              <a:rPr lang="it-IT" sz="2000" b="1" dirty="0">
                <a:solidFill>
                  <a:srgbClr val="0DEDB0"/>
                </a:solidFill>
                <a:latin typeface="Dosis" panose="02010503020202060003" pitchFamily="2" charset="77"/>
              </a:rPr>
              <a:t> accumulato nel corso del tempo. </a:t>
            </a:r>
          </a:p>
          <a:p>
            <a:pPr algn="ctr"/>
            <a:r>
              <a:rPr lang="it-IT" sz="2000" b="1" dirty="0">
                <a:solidFill>
                  <a:srgbClr val="0DEDB0"/>
                </a:solidFill>
                <a:latin typeface="Dosis" panose="02010503020202060003" pitchFamily="2" charset="77"/>
              </a:rPr>
              <a:t>Per legge trovi tutti i costi relativi al fondo nel </a:t>
            </a:r>
            <a:r>
              <a:rPr lang="it-IT" sz="2400" b="1" dirty="0">
                <a:solidFill>
                  <a:srgbClr val="0DEDB0"/>
                </a:solidFill>
                <a:latin typeface="Abril Fatface" panose="02000503000000020003" pitchFamily="2" charset="77"/>
              </a:rPr>
              <a:t>KIID</a:t>
            </a:r>
            <a:r>
              <a:rPr lang="it-IT" sz="2000" b="1" dirty="0">
                <a:solidFill>
                  <a:srgbClr val="0DEDB0"/>
                </a:solidFill>
                <a:latin typeface="Dosis" panose="02010503020202060003" pitchFamily="2" charset="77"/>
              </a:rPr>
              <a:t> ad esso relativo.</a:t>
            </a:r>
          </a:p>
          <a:p>
            <a:pPr algn="ctr"/>
            <a:r>
              <a:rPr lang="it-IT" sz="2000" b="1" dirty="0">
                <a:solidFill>
                  <a:srgbClr val="0DEDB0"/>
                </a:solidFill>
                <a:latin typeface="Dosis" panose="02010503020202060003" pitchFamily="2" charset="77"/>
              </a:rPr>
              <a:t> Qui troverai anche l’</a:t>
            </a:r>
            <a:r>
              <a:rPr lang="it-IT" sz="2400" b="1" dirty="0">
                <a:solidFill>
                  <a:srgbClr val="0DEDB0"/>
                </a:solidFill>
                <a:latin typeface="Abril Fatface" panose="02000503000000020003" pitchFamily="2" charset="77"/>
              </a:rPr>
              <a:t>ISC</a:t>
            </a:r>
            <a:r>
              <a:rPr lang="it-IT" sz="2000" b="1" dirty="0">
                <a:solidFill>
                  <a:srgbClr val="0DEDB0"/>
                </a:solidFill>
                <a:latin typeface="Dosis" panose="02010503020202060003" pitchFamily="2" charset="77"/>
              </a:rPr>
              <a:t> (o indicatore sintetico dei costi) che riassume brevemente tutti i costi relativi al fondo e che ti permette di effettuare </a:t>
            </a:r>
            <a:r>
              <a:rPr lang="it-IT" sz="2400" b="1" dirty="0">
                <a:solidFill>
                  <a:srgbClr val="0DEDB0"/>
                </a:solidFill>
                <a:latin typeface="Abril Fatface" panose="02000503000000020003" pitchFamily="2" charset="77"/>
              </a:rPr>
              <a:t>facili paragoni tra i fondi</a:t>
            </a:r>
            <a:endParaRPr lang="it-IT" sz="2000" b="1" dirty="0">
              <a:solidFill>
                <a:srgbClr val="0DEDB0"/>
              </a:solidFill>
              <a:latin typeface="Abril Fatface" panose="02000503000000020003" pitchFamily="2" charset="77"/>
            </a:endParaRPr>
          </a:p>
        </p:txBody>
      </p:sp>
      <p:sp>
        <p:nvSpPr>
          <p:cNvPr id="17" name="CasellaDiTesto 16">
            <a:extLst>
              <a:ext uri="{FF2B5EF4-FFF2-40B4-BE49-F238E27FC236}">
                <a16:creationId xmlns:a16="http://schemas.microsoft.com/office/drawing/2014/main" id="{83F2655F-EF1E-9A48-A7F5-374385042B2E}"/>
              </a:ext>
            </a:extLst>
          </p:cNvPr>
          <p:cNvSpPr txBox="1"/>
          <p:nvPr/>
        </p:nvSpPr>
        <p:spPr>
          <a:xfrm>
            <a:off x="4634876" y="5477665"/>
            <a:ext cx="6036963" cy="976713"/>
          </a:xfrm>
          <a:prstGeom prst="rect">
            <a:avLst/>
          </a:prstGeom>
          <a:solidFill>
            <a:srgbClr val="0B3367"/>
          </a:solidFill>
        </p:spPr>
        <p:txBody>
          <a:bodyPr wrap="square" rtlCol="0" anchor="t" anchorCtr="0">
            <a:noAutofit/>
          </a:bodyPr>
          <a:lstStyle/>
          <a:p>
            <a:pPr algn="ctr"/>
            <a:r>
              <a:rPr lang="it-IT" sz="2800" b="1" dirty="0">
                <a:solidFill>
                  <a:srgbClr val="0DEDB0"/>
                </a:solidFill>
                <a:latin typeface="Abril Fatface" panose="02000503000000020003" pitchFamily="2" charset="77"/>
              </a:rPr>
              <a:t>ISC</a:t>
            </a:r>
            <a:r>
              <a:rPr lang="it-IT" sz="2400" b="1" dirty="0">
                <a:solidFill>
                  <a:srgbClr val="0DEDB0"/>
                </a:solidFill>
                <a:latin typeface="Dosis" panose="02010503020202060003" pitchFamily="2" charset="77"/>
              </a:rPr>
              <a:t> del fondo comparato con la </a:t>
            </a:r>
            <a:r>
              <a:rPr lang="it-IT" sz="2400" b="1" dirty="0">
                <a:solidFill>
                  <a:srgbClr val="0DEDB0"/>
                </a:solidFill>
                <a:latin typeface="Abril Fatface" panose="02000503000000020003" pitchFamily="2" charset="77"/>
              </a:rPr>
              <a:t>media</a:t>
            </a:r>
            <a:r>
              <a:rPr lang="it-IT" sz="2400" b="1" dirty="0">
                <a:solidFill>
                  <a:srgbClr val="0DEDB0"/>
                </a:solidFill>
                <a:latin typeface="Dosis" panose="02010503020202060003" pitchFamily="2" charset="77"/>
              </a:rPr>
              <a:t> di tutta la categoria</a:t>
            </a:r>
          </a:p>
        </p:txBody>
      </p:sp>
      <p:pic>
        <p:nvPicPr>
          <p:cNvPr id="16" name="Elemento grafico 15" descr="Indietro da destra a sinistra">
            <a:extLst>
              <a:ext uri="{FF2B5EF4-FFF2-40B4-BE49-F238E27FC236}">
                <a16:creationId xmlns:a16="http://schemas.microsoft.com/office/drawing/2014/main" id="{D2E8E306-EC0B-054F-99FC-05D5C9BCF1D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5211437">
            <a:off x="3372394" y="4878557"/>
            <a:ext cx="1569628" cy="1569628"/>
          </a:xfrm>
          <a:prstGeom prst="rect">
            <a:avLst/>
          </a:prstGeom>
        </p:spPr>
      </p:pic>
      <p:sp>
        <p:nvSpPr>
          <p:cNvPr id="19" name="CasellaDiTesto 18">
            <a:extLst>
              <a:ext uri="{FF2B5EF4-FFF2-40B4-BE49-F238E27FC236}">
                <a16:creationId xmlns:a16="http://schemas.microsoft.com/office/drawing/2014/main" id="{7C4BE699-DB83-1847-95BC-F9BDCEDAAF9D}"/>
              </a:ext>
            </a:extLst>
          </p:cNvPr>
          <p:cNvSpPr txBox="1"/>
          <p:nvPr/>
        </p:nvSpPr>
        <p:spPr>
          <a:xfrm>
            <a:off x="443847" y="5506742"/>
            <a:ext cx="2008407" cy="732534"/>
          </a:xfrm>
          <a:prstGeom prst="rect">
            <a:avLst/>
          </a:prstGeom>
          <a:solidFill>
            <a:srgbClr val="0B3367"/>
          </a:solidFill>
        </p:spPr>
        <p:txBody>
          <a:bodyPr wrap="square" rtlCol="0" anchor="t" anchorCtr="0">
            <a:noAutofit/>
          </a:bodyPr>
          <a:lstStyle/>
          <a:p>
            <a:pPr algn="ctr"/>
            <a:r>
              <a:rPr lang="it-IT" sz="2000" b="1" dirty="0">
                <a:solidFill>
                  <a:srgbClr val="0DEDB0"/>
                </a:solidFill>
                <a:latin typeface="Dosis" panose="02010503020202060003" pitchFamily="2" charset="77"/>
              </a:rPr>
              <a:t>Valore medio della categoria</a:t>
            </a:r>
          </a:p>
        </p:txBody>
      </p:sp>
      <p:pic>
        <p:nvPicPr>
          <p:cNvPr id="18" name="Elemento grafico 17" descr="Indietro da destra a sinistra">
            <a:extLst>
              <a:ext uri="{FF2B5EF4-FFF2-40B4-BE49-F238E27FC236}">
                <a16:creationId xmlns:a16="http://schemas.microsoft.com/office/drawing/2014/main" id="{5A582C1D-5DF0-234D-BF69-D26614B4A0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9657058">
            <a:off x="134952" y="3978220"/>
            <a:ext cx="1569628" cy="1569628"/>
          </a:xfrm>
          <a:prstGeom prst="rect">
            <a:avLst/>
          </a:prstGeom>
        </p:spPr>
      </p:pic>
      <p:pic>
        <p:nvPicPr>
          <p:cNvPr id="10" name="Elemento grafico 9" descr="Riproduci">
            <a:hlinkClick r:id="rId7" action="ppaction://hlinksldjump"/>
            <a:extLst>
              <a:ext uri="{FF2B5EF4-FFF2-40B4-BE49-F238E27FC236}">
                <a16:creationId xmlns:a16="http://schemas.microsoft.com/office/drawing/2014/main" id="{DA11F476-1838-4146-A8DE-076D56B7E80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671839" y="5319054"/>
            <a:ext cx="1135324" cy="1135324"/>
          </a:xfrm>
          <a:prstGeom prst="rect">
            <a:avLst/>
          </a:prstGeom>
        </p:spPr>
      </p:pic>
    </p:spTree>
    <p:extLst>
      <p:ext uri="{BB962C8B-B14F-4D97-AF65-F5344CB8AC3E}">
        <p14:creationId xmlns:p14="http://schemas.microsoft.com/office/powerpoint/2010/main" val="223980586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D892B845-5838-9349-A22E-B78342889AD4}"/>
              </a:ext>
            </a:extLst>
          </p:cNvPr>
          <p:cNvSpPr>
            <a:spLocks noGrp="1"/>
          </p:cNvSpPr>
          <p:nvPr>
            <p:ph type="title" idx="4294967295"/>
          </p:nvPr>
        </p:nvSpPr>
        <p:spPr>
          <a:xfrm>
            <a:off x="1278237" y="-966651"/>
            <a:ext cx="6036963" cy="725787"/>
          </a:xfrm>
        </p:spPr>
        <p:txBody>
          <a:bodyPr/>
          <a:lstStyle/>
          <a:p>
            <a:r>
              <a:rPr lang="it-IT" sz="2400" b="1" dirty="0">
                <a:solidFill>
                  <a:srgbClr val="0DEDB0"/>
                </a:solidFill>
                <a:latin typeface="Dosis" panose="02010503020202060003" pitchFamily="2" charset="77"/>
              </a:rPr>
              <a:t>Livello 7 opzione B</a:t>
            </a:r>
            <a:endParaRPr lang="it-IT" dirty="0"/>
          </a:p>
        </p:txBody>
      </p:sp>
      <p:sp>
        <p:nvSpPr>
          <p:cNvPr id="4" name="CasellaDiTesto 3">
            <a:extLst>
              <a:ext uri="{FF2B5EF4-FFF2-40B4-BE49-F238E27FC236}">
                <a16:creationId xmlns:a16="http://schemas.microsoft.com/office/drawing/2014/main" id="{DC3225D8-9FB9-7444-839C-33E377570133}"/>
              </a:ext>
            </a:extLst>
          </p:cNvPr>
          <p:cNvSpPr txBox="1"/>
          <p:nvPr/>
        </p:nvSpPr>
        <p:spPr>
          <a:xfrm>
            <a:off x="3157728" y="694944"/>
            <a:ext cx="184731" cy="369332"/>
          </a:xfrm>
          <a:prstGeom prst="rect">
            <a:avLst/>
          </a:prstGeom>
          <a:noFill/>
        </p:spPr>
        <p:txBody>
          <a:bodyPr wrap="none" rtlCol="0">
            <a:spAutoFit/>
          </a:bodyPr>
          <a:lstStyle/>
          <a:p>
            <a:endParaRPr lang="it-IT" dirty="0"/>
          </a:p>
        </p:txBody>
      </p:sp>
      <p:sp>
        <p:nvSpPr>
          <p:cNvPr id="15" name="CasellaDiTesto 14">
            <a:extLst>
              <a:ext uri="{FF2B5EF4-FFF2-40B4-BE49-F238E27FC236}">
                <a16:creationId xmlns:a16="http://schemas.microsoft.com/office/drawing/2014/main" id="{8A32C121-0090-D34D-818E-ED43CDDC946F}"/>
              </a:ext>
            </a:extLst>
          </p:cNvPr>
          <p:cNvSpPr txBox="1"/>
          <p:nvPr/>
        </p:nvSpPr>
        <p:spPr>
          <a:xfrm>
            <a:off x="6612176" y="974746"/>
            <a:ext cx="5156690" cy="4404078"/>
          </a:xfrm>
          <a:prstGeom prst="rect">
            <a:avLst/>
          </a:prstGeom>
          <a:solidFill>
            <a:srgbClr val="0B3367"/>
          </a:solidFill>
        </p:spPr>
        <p:txBody>
          <a:bodyPr wrap="square" rtlCol="0" anchor="t" anchorCtr="0">
            <a:noAutofit/>
          </a:bodyPr>
          <a:lstStyle/>
          <a:p>
            <a:pPr algn="ctr"/>
            <a:r>
              <a:rPr lang="it-IT" sz="2000" b="1" dirty="0">
                <a:solidFill>
                  <a:srgbClr val="0DEDB0"/>
                </a:solidFill>
                <a:latin typeface="Dosis" panose="02010503020202060003" pitchFamily="2" charset="77"/>
              </a:rPr>
              <a:t>Hai scelto il fondo pensione con le caratteristiche peggiori… guarda che </a:t>
            </a:r>
          </a:p>
          <a:p>
            <a:pPr algn="ctr"/>
            <a:r>
              <a:rPr lang="it-IT" sz="2400" b="1" dirty="0">
                <a:solidFill>
                  <a:srgbClr val="0DEDB0"/>
                </a:solidFill>
                <a:latin typeface="Abril Fatface" panose="02000503000000020003" pitchFamily="2" charset="77"/>
              </a:rPr>
              <a:t>costi</a:t>
            </a:r>
            <a:r>
              <a:rPr lang="it-IT" sz="2000" b="1" dirty="0">
                <a:solidFill>
                  <a:srgbClr val="0DEDB0"/>
                </a:solidFill>
                <a:latin typeface="Dosis" panose="02010503020202060003" pitchFamily="2" charset="77"/>
              </a:rPr>
              <a:t> che ci sono! </a:t>
            </a:r>
          </a:p>
          <a:p>
            <a:pPr algn="ctr"/>
            <a:r>
              <a:rPr lang="it-IT" sz="2000" b="1" dirty="0">
                <a:solidFill>
                  <a:srgbClr val="0DEDB0"/>
                </a:solidFill>
                <a:latin typeface="Dosis" panose="02010503020202060003" pitchFamily="2" charset="77"/>
              </a:rPr>
              <a:t>Nonostante tu abbia a disposizione molto tempo per investire i tuoi soldi, una parte consistente dei </a:t>
            </a:r>
            <a:r>
              <a:rPr lang="it-IT" sz="2400" b="1" dirty="0">
                <a:solidFill>
                  <a:srgbClr val="0DEDB0"/>
                </a:solidFill>
                <a:latin typeface="Abril Fatface" panose="02000503000000020003" pitchFamily="2" charset="77"/>
              </a:rPr>
              <a:t>ricavi</a:t>
            </a:r>
            <a:r>
              <a:rPr lang="it-IT" sz="2000" b="1" dirty="0">
                <a:solidFill>
                  <a:srgbClr val="0DEDB0"/>
                </a:solidFill>
                <a:latin typeface="Dosis" panose="02010503020202060003" pitchFamily="2" charset="77"/>
              </a:rPr>
              <a:t> verrà erosa inevitabilmente. </a:t>
            </a:r>
          </a:p>
          <a:p>
            <a:pPr algn="ctr"/>
            <a:r>
              <a:rPr lang="it-IT" sz="2000" b="1" dirty="0">
                <a:solidFill>
                  <a:srgbClr val="0DEDB0"/>
                </a:solidFill>
                <a:latin typeface="Dosis" panose="02010503020202060003" pitchFamily="2" charset="77"/>
              </a:rPr>
              <a:t>Per legge trovi tutti i costi relativi al fondo nel </a:t>
            </a:r>
            <a:r>
              <a:rPr lang="it-IT" sz="2400" b="1" dirty="0">
                <a:solidFill>
                  <a:srgbClr val="0DEDB0"/>
                </a:solidFill>
                <a:latin typeface="Abril Fatface" panose="02000503000000020003" pitchFamily="2" charset="77"/>
              </a:rPr>
              <a:t>KIID</a:t>
            </a:r>
            <a:r>
              <a:rPr lang="it-IT" sz="2000" b="1" dirty="0">
                <a:solidFill>
                  <a:srgbClr val="0DEDB0"/>
                </a:solidFill>
                <a:latin typeface="Dosis" panose="02010503020202060003" pitchFamily="2" charset="77"/>
              </a:rPr>
              <a:t> ad esso relativo.</a:t>
            </a:r>
          </a:p>
          <a:p>
            <a:pPr algn="ctr"/>
            <a:r>
              <a:rPr lang="it-IT" sz="2000" b="1" dirty="0">
                <a:solidFill>
                  <a:srgbClr val="0DEDB0"/>
                </a:solidFill>
                <a:latin typeface="Dosis" panose="02010503020202060003" pitchFamily="2" charset="77"/>
              </a:rPr>
              <a:t> Qui troverai anche l’</a:t>
            </a:r>
            <a:r>
              <a:rPr lang="it-IT" sz="2400" b="1" dirty="0">
                <a:solidFill>
                  <a:srgbClr val="0DEDB0"/>
                </a:solidFill>
                <a:latin typeface="Abril Fatface" panose="02000503000000020003" pitchFamily="2" charset="77"/>
              </a:rPr>
              <a:t>ISC</a:t>
            </a:r>
            <a:r>
              <a:rPr lang="it-IT" sz="2000" b="1" dirty="0">
                <a:solidFill>
                  <a:srgbClr val="0DEDB0"/>
                </a:solidFill>
                <a:latin typeface="Dosis" panose="02010503020202060003" pitchFamily="2" charset="77"/>
              </a:rPr>
              <a:t> (o indicatore sintetico dei costi) che riassume brevemente tutti i costi relativi al fondo e che ti permette di effettuare </a:t>
            </a:r>
            <a:r>
              <a:rPr lang="it-IT" sz="2400" b="1" dirty="0">
                <a:solidFill>
                  <a:srgbClr val="0DEDB0"/>
                </a:solidFill>
                <a:latin typeface="Abril Fatface" panose="02000503000000020003" pitchFamily="2" charset="77"/>
              </a:rPr>
              <a:t>facili paragoni tra i fondi</a:t>
            </a:r>
            <a:endParaRPr lang="it-IT" sz="2000" b="1" dirty="0">
              <a:solidFill>
                <a:srgbClr val="0DEDB0"/>
              </a:solidFill>
              <a:latin typeface="Abril Fatface" panose="02000503000000020003" pitchFamily="2" charset="77"/>
            </a:endParaRPr>
          </a:p>
          <a:p>
            <a:pPr algn="ctr"/>
            <a:endParaRPr lang="it-IT" sz="2000" b="1" dirty="0">
              <a:solidFill>
                <a:srgbClr val="0DEDB0"/>
              </a:solidFill>
              <a:latin typeface="Dosis" panose="02010503020202060003" pitchFamily="2" charset="77"/>
            </a:endParaRPr>
          </a:p>
        </p:txBody>
      </p:sp>
      <p:sp>
        <p:nvSpPr>
          <p:cNvPr id="17" name="CasellaDiTesto 16">
            <a:extLst>
              <a:ext uri="{FF2B5EF4-FFF2-40B4-BE49-F238E27FC236}">
                <a16:creationId xmlns:a16="http://schemas.microsoft.com/office/drawing/2014/main" id="{83F2655F-EF1E-9A48-A7F5-374385042B2E}"/>
              </a:ext>
            </a:extLst>
          </p:cNvPr>
          <p:cNvSpPr txBox="1"/>
          <p:nvPr/>
        </p:nvSpPr>
        <p:spPr>
          <a:xfrm>
            <a:off x="4440241" y="5506742"/>
            <a:ext cx="6036963" cy="976713"/>
          </a:xfrm>
          <a:prstGeom prst="rect">
            <a:avLst/>
          </a:prstGeom>
          <a:solidFill>
            <a:srgbClr val="0B3367"/>
          </a:solidFill>
        </p:spPr>
        <p:txBody>
          <a:bodyPr wrap="square" rtlCol="0" anchor="t" anchorCtr="0">
            <a:noAutofit/>
          </a:bodyPr>
          <a:lstStyle/>
          <a:p>
            <a:pPr algn="ctr"/>
            <a:r>
              <a:rPr lang="it-IT" sz="2800" b="1" dirty="0">
                <a:solidFill>
                  <a:srgbClr val="0DEDB0"/>
                </a:solidFill>
                <a:latin typeface="Abril Fatface" panose="02000503000000020003" pitchFamily="2" charset="77"/>
              </a:rPr>
              <a:t>ISC</a:t>
            </a:r>
            <a:r>
              <a:rPr lang="it-IT" sz="2400" b="1" dirty="0">
                <a:solidFill>
                  <a:srgbClr val="0DEDB0"/>
                </a:solidFill>
                <a:latin typeface="Dosis" panose="02010503020202060003" pitchFamily="2" charset="77"/>
              </a:rPr>
              <a:t> del fondo comparato con la </a:t>
            </a:r>
            <a:r>
              <a:rPr lang="it-IT" sz="2400" b="1" dirty="0">
                <a:solidFill>
                  <a:srgbClr val="0DEDB0"/>
                </a:solidFill>
                <a:latin typeface="Abril Fatface" panose="02000503000000020003" pitchFamily="2" charset="77"/>
              </a:rPr>
              <a:t>media</a:t>
            </a:r>
            <a:r>
              <a:rPr lang="it-IT" sz="2400" b="1" dirty="0">
                <a:solidFill>
                  <a:srgbClr val="0DEDB0"/>
                </a:solidFill>
                <a:latin typeface="Dosis" panose="02010503020202060003" pitchFamily="2" charset="77"/>
              </a:rPr>
              <a:t> di tutta la categoria</a:t>
            </a:r>
          </a:p>
        </p:txBody>
      </p:sp>
      <p:sp>
        <p:nvSpPr>
          <p:cNvPr id="19" name="CasellaDiTesto 18">
            <a:extLst>
              <a:ext uri="{FF2B5EF4-FFF2-40B4-BE49-F238E27FC236}">
                <a16:creationId xmlns:a16="http://schemas.microsoft.com/office/drawing/2014/main" id="{7C4BE699-DB83-1847-95BC-F9BDCEDAAF9D}"/>
              </a:ext>
            </a:extLst>
          </p:cNvPr>
          <p:cNvSpPr txBox="1"/>
          <p:nvPr/>
        </p:nvSpPr>
        <p:spPr>
          <a:xfrm>
            <a:off x="443847" y="5506742"/>
            <a:ext cx="2008407" cy="732534"/>
          </a:xfrm>
          <a:prstGeom prst="rect">
            <a:avLst/>
          </a:prstGeom>
          <a:solidFill>
            <a:srgbClr val="0B3367"/>
          </a:solidFill>
        </p:spPr>
        <p:txBody>
          <a:bodyPr wrap="square" rtlCol="0" anchor="t" anchorCtr="0">
            <a:noAutofit/>
          </a:bodyPr>
          <a:lstStyle/>
          <a:p>
            <a:pPr algn="ctr"/>
            <a:r>
              <a:rPr lang="it-IT" sz="2000" b="1" dirty="0">
                <a:solidFill>
                  <a:srgbClr val="0DEDB0"/>
                </a:solidFill>
                <a:latin typeface="Dosis" panose="02010503020202060003" pitchFamily="2" charset="77"/>
              </a:rPr>
              <a:t>Valore medio della categoria</a:t>
            </a:r>
          </a:p>
        </p:txBody>
      </p:sp>
      <p:pic>
        <p:nvPicPr>
          <p:cNvPr id="10" name="Immagine 9">
            <a:extLst>
              <a:ext uri="{FF2B5EF4-FFF2-40B4-BE49-F238E27FC236}">
                <a16:creationId xmlns:a16="http://schemas.microsoft.com/office/drawing/2014/main" id="{5A248AFE-46D1-6B42-89A2-AB474599C7FC}"/>
              </a:ext>
            </a:extLst>
          </p:cNvPr>
          <p:cNvPicPr>
            <a:picLocks noChangeAspect="1"/>
          </p:cNvPicPr>
          <p:nvPr/>
        </p:nvPicPr>
        <p:blipFill>
          <a:blip r:embed="rId4"/>
          <a:stretch>
            <a:fillRect/>
          </a:stretch>
        </p:blipFill>
        <p:spPr>
          <a:xfrm>
            <a:off x="584519" y="974746"/>
            <a:ext cx="5495153" cy="4040098"/>
          </a:xfrm>
          <a:prstGeom prst="rect">
            <a:avLst/>
          </a:prstGeom>
        </p:spPr>
      </p:pic>
      <p:pic>
        <p:nvPicPr>
          <p:cNvPr id="18" name="Elemento grafico 17" descr="Indietro da destra a sinistra">
            <a:extLst>
              <a:ext uri="{FF2B5EF4-FFF2-40B4-BE49-F238E27FC236}">
                <a16:creationId xmlns:a16="http://schemas.microsoft.com/office/drawing/2014/main" id="{5A582C1D-5DF0-234D-BF69-D26614B4A0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9657058">
            <a:off x="-37816" y="3842680"/>
            <a:ext cx="2632105" cy="1569628"/>
          </a:xfrm>
          <a:prstGeom prst="rect">
            <a:avLst/>
          </a:prstGeom>
        </p:spPr>
      </p:pic>
      <p:pic>
        <p:nvPicPr>
          <p:cNvPr id="16" name="Elemento grafico 15" descr="Indietro da destra a sinistra">
            <a:extLst>
              <a:ext uri="{FF2B5EF4-FFF2-40B4-BE49-F238E27FC236}">
                <a16:creationId xmlns:a16="http://schemas.microsoft.com/office/drawing/2014/main" id="{D2E8E306-EC0B-054F-99FC-05D5C9BCF1D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5096281">
            <a:off x="3196613" y="4720157"/>
            <a:ext cx="1569628" cy="1569628"/>
          </a:xfrm>
          <a:prstGeom prst="rect">
            <a:avLst/>
          </a:prstGeom>
        </p:spPr>
      </p:pic>
      <p:pic>
        <p:nvPicPr>
          <p:cNvPr id="7" name="Elemento grafico 6" descr="Freccia linea, diritta">
            <a:extLst>
              <a:ext uri="{FF2B5EF4-FFF2-40B4-BE49-F238E27FC236}">
                <a16:creationId xmlns:a16="http://schemas.microsoft.com/office/drawing/2014/main" id="{03D409A3-5D4F-0F4E-AD22-B4C6644153F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70734" y="1368916"/>
            <a:ext cx="2515835" cy="914400"/>
          </a:xfrm>
          <a:prstGeom prst="rect">
            <a:avLst/>
          </a:prstGeom>
        </p:spPr>
      </p:pic>
      <p:pic>
        <p:nvPicPr>
          <p:cNvPr id="23" name="Immagine 22">
            <a:extLst>
              <a:ext uri="{FF2B5EF4-FFF2-40B4-BE49-F238E27FC236}">
                <a16:creationId xmlns:a16="http://schemas.microsoft.com/office/drawing/2014/main" id="{DEB86341-A17F-A242-8323-0B7A10525813}"/>
              </a:ext>
            </a:extLst>
          </p:cNvPr>
          <p:cNvPicPr>
            <a:picLocks noChangeAspect="1"/>
          </p:cNvPicPr>
          <p:nvPr/>
        </p:nvPicPr>
        <p:blipFill>
          <a:blip r:embed="rId9"/>
          <a:stretch>
            <a:fillRect/>
          </a:stretch>
        </p:blipFill>
        <p:spPr>
          <a:xfrm>
            <a:off x="3527949" y="1583979"/>
            <a:ext cx="622631" cy="434629"/>
          </a:xfrm>
          <a:prstGeom prst="rect">
            <a:avLst/>
          </a:prstGeom>
        </p:spPr>
      </p:pic>
      <p:pic>
        <p:nvPicPr>
          <p:cNvPr id="24" name="Immagine 23">
            <a:extLst>
              <a:ext uri="{FF2B5EF4-FFF2-40B4-BE49-F238E27FC236}">
                <a16:creationId xmlns:a16="http://schemas.microsoft.com/office/drawing/2014/main" id="{61D2A555-76FC-1E42-8AA8-211FB6905292}"/>
              </a:ext>
            </a:extLst>
          </p:cNvPr>
          <p:cNvPicPr>
            <a:picLocks noChangeAspect="1"/>
          </p:cNvPicPr>
          <p:nvPr/>
        </p:nvPicPr>
        <p:blipFill>
          <a:blip r:embed="rId9"/>
          <a:stretch>
            <a:fillRect/>
          </a:stretch>
        </p:blipFill>
        <p:spPr>
          <a:xfrm>
            <a:off x="5225148" y="1642610"/>
            <a:ext cx="538637" cy="375997"/>
          </a:xfrm>
          <a:prstGeom prst="rect">
            <a:avLst/>
          </a:prstGeom>
        </p:spPr>
      </p:pic>
      <p:pic>
        <p:nvPicPr>
          <p:cNvPr id="25" name="Immagine 24">
            <a:extLst>
              <a:ext uri="{FF2B5EF4-FFF2-40B4-BE49-F238E27FC236}">
                <a16:creationId xmlns:a16="http://schemas.microsoft.com/office/drawing/2014/main" id="{8229326B-926F-6C45-84AE-5201C197D1BA}"/>
              </a:ext>
            </a:extLst>
          </p:cNvPr>
          <p:cNvPicPr>
            <a:picLocks noChangeAspect="1"/>
          </p:cNvPicPr>
          <p:nvPr/>
        </p:nvPicPr>
        <p:blipFill>
          <a:blip r:embed="rId9"/>
          <a:stretch>
            <a:fillRect/>
          </a:stretch>
        </p:blipFill>
        <p:spPr>
          <a:xfrm>
            <a:off x="1960603" y="3259890"/>
            <a:ext cx="853220" cy="595593"/>
          </a:xfrm>
          <a:prstGeom prst="rect">
            <a:avLst/>
          </a:prstGeom>
        </p:spPr>
      </p:pic>
      <p:pic>
        <p:nvPicPr>
          <p:cNvPr id="14" name="Elemento grafico 13" descr="Riproduci">
            <a:hlinkClick r:id="rId10" action="ppaction://hlinksldjump"/>
            <a:extLst>
              <a:ext uri="{FF2B5EF4-FFF2-40B4-BE49-F238E27FC236}">
                <a16:creationId xmlns:a16="http://schemas.microsoft.com/office/drawing/2014/main" id="{F9575F98-E809-2A4C-A5AA-8F2A8664FA0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671839" y="5319054"/>
            <a:ext cx="1135324" cy="1135324"/>
          </a:xfrm>
          <a:prstGeom prst="rect">
            <a:avLst/>
          </a:prstGeom>
        </p:spPr>
      </p:pic>
    </p:spTree>
    <p:extLst>
      <p:ext uri="{BB962C8B-B14F-4D97-AF65-F5344CB8AC3E}">
        <p14:creationId xmlns:p14="http://schemas.microsoft.com/office/powerpoint/2010/main" val="404025043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D892B845-5838-9349-A22E-B78342889AD4}"/>
              </a:ext>
            </a:extLst>
          </p:cNvPr>
          <p:cNvSpPr>
            <a:spLocks noGrp="1"/>
          </p:cNvSpPr>
          <p:nvPr>
            <p:ph type="title" idx="4294967295"/>
          </p:nvPr>
        </p:nvSpPr>
        <p:spPr>
          <a:xfrm>
            <a:off x="1278237" y="-966651"/>
            <a:ext cx="6036963" cy="725787"/>
          </a:xfrm>
        </p:spPr>
        <p:txBody>
          <a:bodyPr/>
          <a:lstStyle/>
          <a:p>
            <a:r>
              <a:rPr lang="it-IT" sz="2400" b="1" dirty="0">
                <a:solidFill>
                  <a:srgbClr val="0DEDB0"/>
                </a:solidFill>
                <a:latin typeface="Dosis" panose="02010503020202060003" pitchFamily="2" charset="77"/>
              </a:rPr>
              <a:t>Post Livello 7: La COVIP   7A</a:t>
            </a:r>
            <a:endParaRPr lang="it-IT" dirty="0"/>
          </a:p>
        </p:txBody>
      </p:sp>
      <p:sp>
        <p:nvSpPr>
          <p:cNvPr id="4" name="CasellaDiTesto 3">
            <a:extLst>
              <a:ext uri="{FF2B5EF4-FFF2-40B4-BE49-F238E27FC236}">
                <a16:creationId xmlns:a16="http://schemas.microsoft.com/office/drawing/2014/main" id="{DC3225D8-9FB9-7444-839C-33E377570133}"/>
              </a:ext>
            </a:extLst>
          </p:cNvPr>
          <p:cNvSpPr txBox="1"/>
          <p:nvPr/>
        </p:nvSpPr>
        <p:spPr>
          <a:xfrm>
            <a:off x="3157728" y="694944"/>
            <a:ext cx="184731" cy="369332"/>
          </a:xfrm>
          <a:prstGeom prst="rect">
            <a:avLst/>
          </a:prstGeom>
          <a:noFill/>
        </p:spPr>
        <p:txBody>
          <a:bodyPr wrap="none" rtlCol="0">
            <a:spAutoFit/>
          </a:bodyPr>
          <a:lstStyle/>
          <a:p>
            <a:endParaRPr lang="it-IT" dirty="0"/>
          </a:p>
        </p:txBody>
      </p:sp>
      <p:sp>
        <p:nvSpPr>
          <p:cNvPr id="15" name="CasellaDiTesto 14">
            <a:extLst>
              <a:ext uri="{FF2B5EF4-FFF2-40B4-BE49-F238E27FC236}">
                <a16:creationId xmlns:a16="http://schemas.microsoft.com/office/drawing/2014/main" id="{8A32C121-0090-D34D-818E-ED43CDDC946F}"/>
              </a:ext>
            </a:extLst>
          </p:cNvPr>
          <p:cNvSpPr txBox="1"/>
          <p:nvPr/>
        </p:nvSpPr>
        <p:spPr>
          <a:xfrm>
            <a:off x="930203" y="996976"/>
            <a:ext cx="4455050" cy="2006215"/>
          </a:xfrm>
          <a:prstGeom prst="rect">
            <a:avLst/>
          </a:prstGeom>
          <a:solidFill>
            <a:srgbClr val="0B3367"/>
          </a:solidFill>
        </p:spPr>
        <p:txBody>
          <a:bodyPr wrap="square" rtlCol="0" anchor="t" anchorCtr="0">
            <a:noAutofit/>
          </a:bodyPr>
          <a:lstStyle/>
          <a:p>
            <a:pPr algn="ctr"/>
            <a:r>
              <a:rPr lang="it-IT" sz="2000" b="1" dirty="0">
                <a:solidFill>
                  <a:srgbClr val="0DEDB0"/>
                </a:solidFill>
                <a:latin typeface="Dosis" panose="02010503020202060003" pitchFamily="2" charset="77"/>
              </a:rPr>
              <a:t>La </a:t>
            </a:r>
            <a:r>
              <a:rPr lang="it-IT" sz="2800" b="1" dirty="0">
                <a:solidFill>
                  <a:srgbClr val="0DEDB0"/>
                </a:solidFill>
                <a:latin typeface="Abril Fatface" panose="02000503000000020003" pitchFamily="2" charset="77"/>
              </a:rPr>
              <a:t>COVIP</a:t>
            </a:r>
            <a:r>
              <a:rPr lang="it-IT" sz="2000" b="1" dirty="0">
                <a:solidFill>
                  <a:srgbClr val="0DEDB0"/>
                </a:solidFill>
                <a:latin typeface="Dosis" panose="02010503020202060003" pitchFamily="2" charset="77"/>
              </a:rPr>
              <a:t> è la </a:t>
            </a:r>
            <a:r>
              <a:rPr lang="it-IT" sz="2000" b="1" dirty="0">
                <a:solidFill>
                  <a:srgbClr val="0DEDB0"/>
                </a:solidFill>
                <a:latin typeface="Abril Fatface" panose="02000503000000020003" pitchFamily="2" charset="77"/>
              </a:rPr>
              <a:t>commissione di vigilanza sui fondi pensione</a:t>
            </a:r>
            <a:r>
              <a:rPr lang="it-IT" sz="2000" b="1" dirty="0">
                <a:solidFill>
                  <a:srgbClr val="0DEDB0"/>
                </a:solidFill>
                <a:latin typeface="Dosis" panose="02010503020202060003" pitchFamily="2" charset="77"/>
              </a:rPr>
              <a:t> e si occupa di tenere traccia e di </a:t>
            </a:r>
            <a:r>
              <a:rPr lang="it-IT" sz="2800" b="1" dirty="0">
                <a:solidFill>
                  <a:srgbClr val="0DEDB0"/>
                </a:solidFill>
                <a:latin typeface="Abril Fatface" panose="02000503000000020003" pitchFamily="2" charset="77"/>
              </a:rPr>
              <a:t>regolare tutti i fondi pensione </a:t>
            </a:r>
            <a:r>
              <a:rPr lang="it-IT" sz="2000" b="1" dirty="0">
                <a:solidFill>
                  <a:srgbClr val="0DEDB0"/>
                </a:solidFill>
                <a:latin typeface="Dosis" panose="02010503020202060003" pitchFamily="2" charset="77"/>
              </a:rPr>
              <a:t>operanti in Italia. </a:t>
            </a:r>
          </a:p>
        </p:txBody>
      </p:sp>
      <p:sp>
        <p:nvSpPr>
          <p:cNvPr id="17" name="CasellaDiTesto 16">
            <a:extLst>
              <a:ext uri="{FF2B5EF4-FFF2-40B4-BE49-F238E27FC236}">
                <a16:creationId xmlns:a16="http://schemas.microsoft.com/office/drawing/2014/main" id="{83F2655F-EF1E-9A48-A7F5-374385042B2E}"/>
              </a:ext>
            </a:extLst>
          </p:cNvPr>
          <p:cNvSpPr txBox="1"/>
          <p:nvPr/>
        </p:nvSpPr>
        <p:spPr>
          <a:xfrm>
            <a:off x="5733287" y="3246629"/>
            <a:ext cx="4907877" cy="2103137"/>
          </a:xfrm>
          <a:prstGeom prst="rect">
            <a:avLst/>
          </a:prstGeom>
          <a:solidFill>
            <a:srgbClr val="0B3367"/>
          </a:solidFill>
        </p:spPr>
        <p:txBody>
          <a:bodyPr wrap="square" rtlCol="0" anchor="t" anchorCtr="0">
            <a:noAutofit/>
          </a:bodyPr>
          <a:lstStyle/>
          <a:p>
            <a:pPr algn="ctr"/>
            <a:r>
              <a:rPr lang="it-IT" sz="2000" b="1" dirty="0">
                <a:solidFill>
                  <a:srgbClr val="0DEDB0"/>
                </a:solidFill>
                <a:latin typeface="Dosis" panose="02010503020202060003" pitchFamily="2" charset="77"/>
              </a:rPr>
              <a:t>Il loro </a:t>
            </a:r>
            <a:r>
              <a:rPr lang="it-IT" sz="2400" b="1" dirty="0">
                <a:solidFill>
                  <a:srgbClr val="0DEDB0"/>
                </a:solidFill>
                <a:latin typeface="Abril Fatface" panose="02000503000000020003" pitchFamily="2" charset="77"/>
              </a:rPr>
              <a:t>sito web </a:t>
            </a:r>
            <a:r>
              <a:rPr lang="it-IT" sz="2000" b="1" dirty="0">
                <a:solidFill>
                  <a:srgbClr val="0DEDB0"/>
                </a:solidFill>
                <a:latin typeface="Dosis" panose="02010503020202060003" pitchFamily="2" charset="77"/>
              </a:rPr>
              <a:t>(</a:t>
            </a:r>
            <a:r>
              <a:rPr lang="it-IT" sz="2000" b="1" dirty="0" err="1">
                <a:solidFill>
                  <a:srgbClr val="0DEDB0"/>
                </a:solidFill>
                <a:latin typeface="Dosis" panose="02010503020202060003" pitchFamily="2" charset="77"/>
              </a:rPr>
              <a:t>https</a:t>
            </a:r>
            <a:r>
              <a:rPr lang="it-IT" sz="2000" b="1" dirty="0">
                <a:solidFill>
                  <a:srgbClr val="0DEDB0"/>
                </a:solidFill>
                <a:latin typeface="Dosis" panose="02010503020202060003" pitchFamily="2" charset="77"/>
              </a:rPr>
              <a:t>://</a:t>
            </a:r>
            <a:r>
              <a:rPr lang="it-IT" sz="2000" b="1" dirty="0" err="1">
                <a:solidFill>
                  <a:srgbClr val="0DEDB0"/>
                </a:solidFill>
                <a:latin typeface="Dosis" panose="02010503020202060003" pitchFamily="2" charset="77"/>
              </a:rPr>
              <a:t>www.covip.it</a:t>
            </a:r>
            <a:r>
              <a:rPr lang="it-IT" sz="2000" b="1" dirty="0">
                <a:solidFill>
                  <a:srgbClr val="0DEDB0"/>
                </a:solidFill>
                <a:latin typeface="Dosis" panose="02010503020202060003" pitchFamily="2" charset="77"/>
              </a:rPr>
              <a:t>/) è un ottimo punto di partenza per capire quale fondo pensione si vuole sottoscrivere ed è anche un alleato in fatto di </a:t>
            </a:r>
            <a:r>
              <a:rPr lang="it-IT" sz="2400" b="1" dirty="0">
                <a:solidFill>
                  <a:srgbClr val="0DEDB0"/>
                </a:solidFill>
                <a:latin typeface="Abril Fatface" panose="02000503000000020003" pitchFamily="2" charset="77"/>
              </a:rPr>
              <a:t>chiarezza</a:t>
            </a:r>
            <a:r>
              <a:rPr lang="it-IT" sz="2000" b="1" dirty="0">
                <a:solidFill>
                  <a:srgbClr val="0DEDB0"/>
                </a:solidFill>
                <a:latin typeface="Dosis" panose="02010503020202060003" pitchFamily="2" charset="77"/>
              </a:rPr>
              <a:t> e </a:t>
            </a:r>
            <a:r>
              <a:rPr lang="it-IT" sz="2400" b="1" dirty="0">
                <a:solidFill>
                  <a:srgbClr val="0DEDB0"/>
                </a:solidFill>
                <a:latin typeface="Abril Fatface" panose="02000503000000020003" pitchFamily="2" charset="77"/>
              </a:rPr>
              <a:t>trasparenza</a:t>
            </a:r>
            <a:r>
              <a:rPr lang="it-IT" sz="2000" b="1" dirty="0">
                <a:solidFill>
                  <a:srgbClr val="0DEDB0"/>
                </a:solidFill>
                <a:latin typeface="Dosis" panose="02010503020202060003" pitchFamily="2" charset="77"/>
              </a:rPr>
              <a:t>.</a:t>
            </a:r>
          </a:p>
          <a:p>
            <a:pPr algn="ctr"/>
            <a:endParaRPr lang="it-IT" sz="2000" b="1" dirty="0">
              <a:solidFill>
                <a:srgbClr val="0DEDB0"/>
              </a:solidFill>
              <a:latin typeface="Dosis" panose="02010503020202060003" pitchFamily="2" charset="77"/>
            </a:endParaRPr>
          </a:p>
        </p:txBody>
      </p:sp>
      <p:pic>
        <p:nvPicPr>
          <p:cNvPr id="5" name="Immagine 4">
            <a:extLst>
              <a:ext uri="{FF2B5EF4-FFF2-40B4-BE49-F238E27FC236}">
                <a16:creationId xmlns:a16="http://schemas.microsoft.com/office/drawing/2014/main" id="{0C989FEB-D248-D943-B38F-C6D3435C84D0}"/>
              </a:ext>
            </a:extLst>
          </p:cNvPr>
          <p:cNvPicPr>
            <a:picLocks noChangeAspect="1"/>
          </p:cNvPicPr>
          <p:nvPr/>
        </p:nvPicPr>
        <p:blipFill>
          <a:blip r:embed="rId4"/>
          <a:stretch>
            <a:fillRect/>
          </a:stretch>
        </p:blipFill>
        <p:spPr>
          <a:xfrm>
            <a:off x="5733287" y="879610"/>
            <a:ext cx="5218030" cy="826618"/>
          </a:xfrm>
          <a:prstGeom prst="rect">
            <a:avLst/>
          </a:prstGeom>
        </p:spPr>
      </p:pic>
      <p:pic>
        <p:nvPicPr>
          <p:cNvPr id="11" name="Elemento grafico 10" descr="Monete">
            <a:extLst>
              <a:ext uri="{FF2B5EF4-FFF2-40B4-BE49-F238E27FC236}">
                <a16:creationId xmlns:a16="http://schemas.microsoft.com/office/drawing/2014/main" id="{4FDE9D10-669F-8749-B524-EE294BBE58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72490" y="1712078"/>
            <a:ext cx="1240917" cy="1240917"/>
          </a:xfrm>
          <a:prstGeom prst="rect">
            <a:avLst/>
          </a:prstGeom>
        </p:spPr>
      </p:pic>
      <p:pic>
        <p:nvPicPr>
          <p:cNvPr id="13" name="Elemento grafico 12" descr="Soldi">
            <a:extLst>
              <a:ext uri="{FF2B5EF4-FFF2-40B4-BE49-F238E27FC236}">
                <a16:creationId xmlns:a16="http://schemas.microsoft.com/office/drawing/2014/main" id="{0001E0E5-7E26-7E4B-9A91-0CD9D06EB92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48554" y="1845193"/>
            <a:ext cx="1583807" cy="1583807"/>
          </a:xfrm>
          <a:prstGeom prst="rect">
            <a:avLst/>
          </a:prstGeom>
        </p:spPr>
      </p:pic>
      <p:pic>
        <p:nvPicPr>
          <p:cNvPr id="20" name="Elemento grafico 19" descr="Assegno bancario">
            <a:extLst>
              <a:ext uri="{FF2B5EF4-FFF2-40B4-BE49-F238E27FC236}">
                <a16:creationId xmlns:a16="http://schemas.microsoft.com/office/drawing/2014/main" id="{ABF7E287-1234-3A41-A53A-1C1A66ACCC1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163652" y="4298197"/>
            <a:ext cx="2078189" cy="2078189"/>
          </a:xfrm>
          <a:prstGeom prst="rect">
            <a:avLst/>
          </a:prstGeom>
        </p:spPr>
      </p:pic>
      <p:pic>
        <p:nvPicPr>
          <p:cNvPr id="22" name="Elemento grafico 21" descr="Aula">
            <a:extLst>
              <a:ext uri="{FF2B5EF4-FFF2-40B4-BE49-F238E27FC236}">
                <a16:creationId xmlns:a16="http://schemas.microsoft.com/office/drawing/2014/main" id="{2CF99B38-72C5-8B4D-A81B-2B4BFA64B85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132610" y="4589642"/>
            <a:ext cx="1870590" cy="1870590"/>
          </a:xfrm>
          <a:prstGeom prst="rect">
            <a:avLst/>
          </a:prstGeom>
        </p:spPr>
      </p:pic>
      <p:pic>
        <p:nvPicPr>
          <p:cNvPr id="26" name="Elemento grafico 25" descr="Riproduci">
            <a:hlinkClick r:id="rId13" action="ppaction://hlinksldjump"/>
            <a:extLst>
              <a:ext uri="{FF2B5EF4-FFF2-40B4-BE49-F238E27FC236}">
                <a16:creationId xmlns:a16="http://schemas.microsoft.com/office/drawing/2014/main" id="{B4A44513-6C83-6545-9D2D-DF0551F07E6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671839" y="5319054"/>
            <a:ext cx="1135324" cy="1135324"/>
          </a:xfrm>
          <a:prstGeom prst="rect">
            <a:avLst/>
          </a:prstGeom>
        </p:spPr>
      </p:pic>
      <p:pic>
        <p:nvPicPr>
          <p:cNvPr id="6" name="Immagine 5">
            <a:extLst>
              <a:ext uri="{FF2B5EF4-FFF2-40B4-BE49-F238E27FC236}">
                <a16:creationId xmlns:a16="http://schemas.microsoft.com/office/drawing/2014/main" id="{E08C6784-7D8E-4757-B64B-9C1195930045}"/>
              </a:ext>
            </a:extLst>
          </p:cNvPr>
          <p:cNvPicPr>
            <a:picLocks noChangeAspect="1"/>
          </p:cNvPicPr>
          <p:nvPr/>
        </p:nvPicPr>
        <p:blipFill>
          <a:blip r:embed="rId16"/>
          <a:stretch>
            <a:fillRect/>
          </a:stretch>
        </p:blipFill>
        <p:spPr>
          <a:xfrm>
            <a:off x="590470" y="397768"/>
            <a:ext cx="6858000" cy="6858000"/>
          </a:xfrm>
          <a:prstGeom prst="rect">
            <a:avLst/>
          </a:prstGeom>
        </p:spPr>
      </p:pic>
    </p:spTree>
    <p:extLst>
      <p:ext uri="{BB962C8B-B14F-4D97-AF65-F5344CB8AC3E}">
        <p14:creationId xmlns:p14="http://schemas.microsoft.com/office/powerpoint/2010/main" val="148976437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D892B845-5838-9349-A22E-B78342889AD4}"/>
              </a:ext>
            </a:extLst>
          </p:cNvPr>
          <p:cNvSpPr>
            <a:spLocks noGrp="1"/>
          </p:cNvSpPr>
          <p:nvPr>
            <p:ph type="title" idx="4294967295"/>
          </p:nvPr>
        </p:nvSpPr>
        <p:spPr>
          <a:xfrm>
            <a:off x="1278237" y="-966651"/>
            <a:ext cx="6036963" cy="725787"/>
          </a:xfrm>
        </p:spPr>
        <p:txBody>
          <a:bodyPr/>
          <a:lstStyle/>
          <a:p>
            <a:r>
              <a:rPr lang="it-IT" sz="2400" b="1" dirty="0">
                <a:solidFill>
                  <a:srgbClr val="0DEDB0"/>
                </a:solidFill>
                <a:latin typeface="Dosis" panose="02010503020202060003" pitchFamily="2" charset="77"/>
              </a:rPr>
              <a:t>Post Livello 7: La COVIP.  7B</a:t>
            </a:r>
            <a:endParaRPr lang="it-IT" dirty="0"/>
          </a:p>
        </p:txBody>
      </p:sp>
      <p:sp>
        <p:nvSpPr>
          <p:cNvPr id="4" name="CasellaDiTesto 3">
            <a:extLst>
              <a:ext uri="{FF2B5EF4-FFF2-40B4-BE49-F238E27FC236}">
                <a16:creationId xmlns:a16="http://schemas.microsoft.com/office/drawing/2014/main" id="{DC3225D8-9FB9-7444-839C-33E377570133}"/>
              </a:ext>
            </a:extLst>
          </p:cNvPr>
          <p:cNvSpPr txBox="1"/>
          <p:nvPr/>
        </p:nvSpPr>
        <p:spPr>
          <a:xfrm>
            <a:off x="3157728" y="694944"/>
            <a:ext cx="184731" cy="369332"/>
          </a:xfrm>
          <a:prstGeom prst="rect">
            <a:avLst/>
          </a:prstGeom>
          <a:noFill/>
        </p:spPr>
        <p:txBody>
          <a:bodyPr wrap="none" rtlCol="0">
            <a:spAutoFit/>
          </a:bodyPr>
          <a:lstStyle/>
          <a:p>
            <a:endParaRPr lang="it-IT" dirty="0"/>
          </a:p>
        </p:txBody>
      </p:sp>
      <p:sp>
        <p:nvSpPr>
          <p:cNvPr id="15" name="CasellaDiTesto 14">
            <a:extLst>
              <a:ext uri="{FF2B5EF4-FFF2-40B4-BE49-F238E27FC236}">
                <a16:creationId xmlns:a16="http://schemas.microsoft.com/office/drawing/2014/main" id="{8A32C121-0090-D34D-818E-ED43CDDC946F}"/>
              </a:ext>
            </a:extLst>
          </p:cNvPr>
          <p:cNvSpPr txBox="1"/>
          <p:nvPr/>
        </p:nvSpPr>
        <p:spPr>
          <a:xfrm>
            <a:off x="930203" y="996976"/>
            <a:ext cx="4455050" cy="2006215"/>
          </a:xfrm>
          <a:prstGeom prst="rect">
            <a:avLst/>
          </a:prstGeom>
          <a:solidFill>
            <a:srgbClr val="0B3367"/>
          </a:solidFill>
        </p:spPr>
        <p:txBody>
          <a:bodyPr wrap="square" rtlCol="0" anchor="t" anchorCtr="0">
            <a:noAutofit/>
          </a:bodyPr>
          <a:lstStyle/>
          <a:p>
            <a:pPr algn="ctr"/>
            <a:r>
              <a:rPr lang="it-IT" sz="2000" b="1" dirty="0">
                <a:solidFill>
                  <a:srgbClr val="0DEDB0"/>
                </a:solidFill>
                <a:latin typeface="Dosis" panose="02010503020202060003" pitchFamily="2" charset="77"/>
              </a:rPr>
              <a:t>La </a:t>
            </a:r>
            <a:r>
              <a:rPr lang="it-IT" sz="2800" b="1" dirty="0">
                <a:solidFill>
                  <a:srgbClr val="0DEDB0"/>
                </a:solidFill>
                <a:latin typeface="Abril Fatface" panose="02000503000000020003" pitchFamily="2" charset="77"/>
              </a:rPr>
              <a:t>COVIP</a:t>
            </a:r>
            <a:r>
              <a:rPr lang="it-IT" sz="2000" b="1" dirty="0">
                <a:solidFill>
                  <a:srgbClr val="0DEDB0"/>
                </a:solidFill>
                <a:latin typeface="Dosis" panose="02010503020202060003" pitchFamily="2" charset="77"/>
              </a:rPr>
              <a:t> è la </a:t>
            </a:r>
            <a:r>
              <a:rPr lang="it-IT" sz="2000" b="1" dirty="0">
                <a:solidFill>
                  <a:srgbClr val="0DEDB0"/>
                </a:solidFill>
                <a:latin typeface="Abril Fatface" panose="02000503000000020003" pitchFamily="2" charset="77"/>
              </a:rPr>
              <a:t>commissione di vigilanza sui fondi pensione</a:t>
            </a:r>
            <a:r>
              <a:rPr lang="it-IT" sz="2000" b="1" dirty="0">
                <a:solidFill>
                  <a:srgbClr val="0DEDB0"/>
                </a:solidFill>
                <a:latin typeface="Dosis" panose="02010503020202060003" pitchFamily="2" charset="77"/>
              </a:rPr>
              <a:t> e si occupa di tenere traccia e di </a:t>
            </a:r>
            <a:r>
              <a:rPr lang="it-IT" sz="2800" b="1" dirty="0">
                <a:solidFill>
                  <a:srgbClr val="0DEDB0"/>
                </a:solidFill>
                <a:latin typeface="Abril Fatface" panose="02000503000000020003" pitchFamily="2" charset="77"/>
              </a:rPr>
              <a:t>regolare tutti i fondi pensione </a:t>
            </a:r>
            <a:r>
              <a:rPr lang="it-IT" sz="2000" b="1" dirty="0">
                <a:solidFill>
                  <a:srgbClr val="0DEDB0"/>
                </a:solidFill>
                <a:latin typeface="Dosis" panose="02010503020202060003" pitchFamily="2" charset="77"/>
              </a:rPr>
              <a:t>operanti in Italia. </a:t>
            </a:r>
          </a:p>
        </p:txBody>
      </p:sp>
      <p:sp>
        <p:nvSpPr>
          <p:cNvPr id="17" name="CasellaDiTesto 16">
            <a:extLst>
              <a:ext uri="{FF2B5EF4-FFF2-40B4-BE49-F238E27FC236}">
                <a16:creationId xmlns:a16="http://schemas.microsoft.com/office/drawing/2014/main" id="{83F2655F-EF1E-9A48-A7F5-374385042B2E}"/>
              </a:ext>
            </a:extLst>
          </p:cNvPr>
          <p:cNvSpPr txBox="1"/>
          <p:nvPr/>
        </p:nvSpPr>
        <p:spPr>
          <a:xfrm>
            <a:off x="5733287" y="3246629"/>
            <a:ext cx="4907877" cy="2103137"/>
          </a:xfrm>
          <a:prstGeom prst="rect">
            <a:avLst/>
          </a:prstGeom>
          <a:solidFill>
            <a:srgbClr val="0B3367"/>
          </a:solidFill>
        </p:spPr>
        <p:txBody>
          <a:bodyPr wrap="square" rtlCol="0" anchor="t" anchorCtr="0">
            <a:noAutofit/>
          </a:bodyPr>
          <a:lstStyle/>
          <a:p>
            <a:pPr algn="ctr"/>
            <a:r>
              <a:rPr lang="it-IT" sz="2000" b="1" dirty="0">
                <a:solidFill>
                  <a:srgbClr val="0DEDB0"/>
                </a:solidFill>
                <a:latin typeface="Dosis" panose="02010503020202060003" pitchFamily="2" charset="77"/>
              </a:rPr>
              <a:t>Il loro </a:t>
            </a:r>
            <a:r>
              <a:rPr lang="it-IT" sz="2400" b="1" dirty="0">
                <a:solidFill>
                  <a:srgbClr val="0DEDB0"/>
                </a:solidFill>
                <a:latin typeface="Abril Fatface" panose="02000503000000020003" pitchFamily="2" charset="77"/>
              </a:rPr>
              <a:t>sito web </a:t>
            </a:r>
            <a:r>
              <a:rPr lang="it-IT" sz="2000" b="1" dirty="0">
                <a:solidFill>
                  <a:srgbClr val="0DEDB0"/>
                </a:solidFill>
                <a:latin typeface="Dosis" panose="02010503020202060003" pitchFamily="2" charset="77"/>
              </a:rPr>
              <a:t>(</a:t>
            </a:r>
            <a:r>
              <a:rPr lang="it-IT" sz="2000" b="1" dirty="0" err="1">
                <a:solidFill>
                  <a:srgbClr val="0DEDB0"/>
                </a:solidFill>
                <a:latin typeface="Dosis" panose="02010503020202060003" pitchFamily="2" charset="77"/>
              </a:rPr>
              <a:t>https</a:t>
            </a:r>
            <a:r>
              <a:rPr lang="it-IT" sz="2000" b="1" dirty="0">
                <a:solidFill>
                  <a:srgbClr val="0DEDB0"/>
                </a:solidFill>
                <a:latin typeface="Dosis" panose="02010503020202060003" pitchFamily="2" charset="77"/>
              </a:rPr>
              <a:t>://</a:t>
            </a:r>
            <a:r>
              <a:rPr lang="it-IT" sz="2000" b="1" dirty="0" err="1">
                <a:solidFill>
                  <a:srgbClr val="0DEDB0"/>
                </a:solidFill>
                <a:latin typeface="Dosis" panose="02010503020202060003" pitchFamily="2" charset="77"/>
              </a:rPr>
              <a:t>www.covip.it</a:t>
            </a:r>
            <a:r>
              <a:rPr lang="it-IT" sz="2000" b="1" dirty="0">
                <a:solidFill>
                  <a:srgbClr val="0DEDB0"/>
                </a:solidFill>
                <a:latin typeface="Dosis" panose="02010503020202060003" pitchFamily="2" charset="77"/>
              </a:rPr>
              <a:t>/) è un ottimo punto di partenza per capire quale fondo pensione si vuole sottoscrivere ed è anche un alleato in fatto di </a:t>
            </a:r>
            <a:r>
              <a:rPr lang="it-IT" sz="2400" b="1" dirty="0">
                <a:solidFill>
                  <a:srgbClr val="0DEDB0"/>
                </a:solidFill>
                <a:latin typeface="Abril Fatface" panose="02000503000000020003" pitchFamily="2" charset="77"/>
              </a:rPr>
              <a:t>chiarezza</a:t>
            </a:r>
            <a:r>
              <a:rPr lang="it-IT" sz="2000" b="1" dirty="0">
                <a:solidFill>
                  <a:srgbClr val="0DEDB0"/>
                </a:solidFill>
                <a:latin typeface="Dosis" panose="02010503020202060003" pitchFamily="2" charset="77"/>
              </a:rPr>
              <a:t> e </a:t>
            </a:r>
            <a:r>
              <a:rPr lang="it-IT" sz="2400" b="1" dirty="0">
                <a:solidFill>
                  <a:srgbClr val="0DEDB0"/>
                </a:solidFill>
                <a:latin typeface="Abril Fatface" panose="02000503000000020003" pitchFamily="2" charset="77"/>
              </a:rPr>
              <a:t>trasparenza</a:t>
            </a:r>
            <a:r>
              <a:rPr lang="it-IT" sz="2000" b="1" dirty="0">
                <a:solidFill>
                  <a:srgbClr val="0DEDB0"/>
                </a:solidFill>
                <a:latin typeface="Dosis" panose="02010503020202060003" pitchFamily="2" charset="77"/>
              </a:rPr>
              <a:t>.</a:t>
            </a:r>
          </a:p>
          <a:p>
            <a:pPr algn="ctr"/>
            <a:endParaRPr lang="it-IT" sz="2000" b="1" dirty="0">
              <a:solidFill>
                <a:srgbClr val="0DEDB0"/>
              </a:solidFill>
              <a:latin typeface="Dosis" panose="02010503020202060003" pitchFamily="2" charset="77"/>
            </a:endParaRPr>
          </a:p>
        </p:txBody>
      </p:sp>
      <p:pic>
        <p:nvPicPr>
          <p:cNvPr id="5" name="Immagine 4">
            <a:extLst>
              <a:ext uri="{FF2B5EF4-FFF2-40B4-BE49-F238E27FC236}">
                <a16:creationId xmlns:a16="http://schemas.microsoft.com/office/drawing/2014/main" id="{0C989FEB-D248-D943-B38F-C6D3435C84D0}"/>
              </a:ext>
            </a:extLst>
          </p:cNvPr>
          <p:cNvPicPr>
            <a:picLocks noChangeAspect="1"/>
          </p:cNvPicPr>
          <p:nvPr/>
        </p:nvPicPr>
        <p:blipFill>
          <a:blip r:embed="rId4"/>
          <a:stretch>
            <a:fillRect/>
          </a:stretch>
        </p:blipFill>
        <p:spPr>
          <a:xfrm>
            <a:off x="5733287" y="879610"/>
            <a:ext cx="5218030" cy="826618"/>
          </a:xfrm>
          <a:prstGeom prst="rect">
            <a:avLst/>
          </a:prstGeom>
        </p:spPr>
      </p:pic>
      <p:pic>
        <p:nvPicPr>
          <p:cNvPr id="11" name="Elemento grafico 10" descr="Monete">
            <a:extLst>
              <a:ext uri="{FF2B5EF4-FFF2-40B4-BE49-F238E27FC236}">
                <a16:creationId xmlns:a16="http://schemas.microsoft.com/office/drawing/2014/main" id="{4FDE9D10-669F-8749-B524-EE294BBE58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72490" y="1712078"/>
            <a:ext cx="1240917" cy="1240917"/>
          </a:xfrm>
          <a:prstGeom prst="rect">
            <a:avLst/>
          </a:prstGeom>
        </p:spPr>
      </p:pic>
      <p:pic>
        <p:nvPicPr>
          <p:cNvPr id="13" name="Elemento grafico 12" descr="Soldi">
            <a:extLst>
              <a:ext uri="{FF2B5EF4-FFF2-40B4-BE49-F238E27FC236}">
                <a16:creationId xmlns:a16="http://schemas.microsoft.com/office/drawing/2014/main" id="{0001E0E5-7E26-7E4B-9A91-0CD9D06EB92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48554" y="1845193"/>
            <a:ext cx="1583807" cy="1583807"/>
          </a:xfrm>
          <a:prstGeom prst="rect">
            <a:avLst/>
          </a:prstGeom>
        </p:spPr>
      </p:pic>
      <p:pic>
        <p:nvPicPr>
          <p:cNvPr id="20" name="Elemento grafico 19" descr="Assegno bancario">
            <a:extLst>
              <a:ext uri="{FF2B5EF4-FFF2-40B4-BE49-F238E27FC236}">
                <a16:creationId xmlns:a16="http://schemas.microsoft.com/office/drawing/2014/main" id="{ABF7E287-1234-3A41-A53A-1C1A66ACCC1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163652" y="4298197"/>
            <a:ext cx="2078189" cy="2078189"/>
          </a:xfrm>
          <a:prstGeom prst="rect">
            <a:avLst/>
          </a:prstGeom>
        </p:spPr>
      </p:pic>
      <p:pic>
        <p:nvPicPr>
          <p:cNvPr id="22" name="Elemento grafico 21" descr="Aula">
            <a:extLst>
              <a:ext uri="{FF2B5EF4-FFF2-40B4-BE49-F238E27FC236}">
                <a16:creationId xmlns:a16="http://schemas.microsoft.com/office/drawing/2014/main" id="{2CF99B38-72C5-8B4D-A81B-2B4BFA64B85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132610" y="4589642"/>
            <a:ext cx="1870590" cy="1870590"/>
          </a:xfrm>
          <a:prstGeom prst="rect">
            <a:avLst/>
          </a:prstGeom>
        </p:spPr>
      </p:pic>
      <p:pic>
        <p:nvPicPr>
          <p:cNvPr id="12" name="Elemento grafico 11" descr="Riproduci">
            <a:hlinkClick r:id="rId13" action="ppaction://hlinksldjump"/>
            <a:extLst>
              <a:ext uri="{FF2B5EF4-FFF2-40B4-BE49-F238E27FC236}">
                <a16:creationId xmlns:a16="http://schemas.microsoft.com/office/drawing/2014/main" id="{F17CAEB9-F562-CA4F-8874-AC01A629B30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671839" y="5319054"/>
            <a:ext cx="1135324" cy="1135324"/>
          </a:xfrm>
          <a:prstGeom prst="rect">
            <a:avLst/>
          </a:prstGeom>
        </p:spPr>
      </p:pic>
      <p:pic>
        <p:nvPicPr>
          <p:cNvPr id="6" name="Immagine 5">
            <a:extLst>
              <a:ext uri="{FF2B5EF4-FFF2-40B4-BE49-F238E27FC236}">
                <a16:creationId xmlns:a16="http://schemas.microsoft.com/office/drawing/2014/main" id="{67E1ED44-9286-4426-8DEC-7F11F7CD7507}"/>
              </a:ext>
            </a:extLst>
          </p:cNvPr>
          <p:cNvPicPr>
            <a:picLocks noChangeAspect="1"/>
          </p:cNvPicPr>
          <p:nvPr/>
        </p:nvPicPr>
        <p:blipFill>
          <a:blip r:embed="rId16"/>
          <a:stretch>
            <a:fillRect/>
          </a:stretch>
        </p:blipFill>
        <p:spPr>
          <a:xfrm>
            <a:off x="480758" y="397768"/>
            <a:ext cx="6858000" cy="6858000"/>
          </a:xfrm>
          <a:prstGeom prst="rect">
            <a:avLst/>
          </a:prstGeom>
        </p:spPr>
      </p:pic>
    </p:spTree>
    <p:extLst>
      <p:ext uri="{BB962C8B-B14F-4D97-AF65-F5344CB8AC3E}">
        <p14:creationId xmlns:p14="http://schemas.microsoft.com/office/powerpoint/2010/main" val="146594115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D892B845-5838-9349-A22E-B78342889AD4}"/>
              </a:ext>
            </a:extLst>
          </p:cNvPr>
          <p:cNvSpPr>
            <a:spLocks noGrp="1"/>
          </p:cNvSpPr>
          <p:nvPr>
            <p:ph type="title" idx="4294967295"/>
          </p:nvPr>
        </p:nvSpPr>
        <p:spPr>
          <a:xfrm>
            <a:off x="1278237" y="-966651"/>
            <a:ext cx="6036963" cy="725787"/>
          </a:xfrm>
        </p:spPr>
        <p:txBody>
          <a:bodyPr/>
          <a:lstStyle/>
          <a:p>
            <a:r>
              <a:rPr lang="it-IT" sz="2400" b="1" dirty="0">
                <a:solidFill>
                  <a:srgbClr val="0DEDB0"/>
                </a:solidFill>
                <a:latin typeface="Dosis" panose="02010503020202060003" pitchFamily="2" charset="77"/>
              </a:rPr>
              <a:t>Livello 8 7A</a:t>
            </a:r>
            <a:endParaRPr lang="it-IT" dirty="0"/>
          </a:p>
        </p:txBody>
      </p:sp>
      <p:sp>
        <p:nvSpPr>
          <p:cNvPr id="4" name="CasellaDiTesto 3">
            <a:extLst>
              <a:ext uri="{FF2B5EF4-FFF2-40B4-BE49-F238E27FC236}">
                <a16:creationId xmlns:a16="http://schemas.microsoft.com/office/drawing/2014/main" id="{DC3225D8-9FB9-7444-839C-33E377570133}"/>
              </a:ext>
            </a:extLst>
          </p:cNvPr>
          <p:cNvSpPr txBox="1"/>
          <p:nvPr/>
        </p:nvSpPr>
        <p:spPr>
          <a:xfrm>
            <a:off x="3157728" y="694944"/>
            <a:ext cx="184731" cy="369332"/>
          </a:xfrm>
          <a:prstGeom prst="rect">
            <a:avLst/>
          </a:prstGeom>
          <a:noFill/>
        </p:spPr>
        <p:txBody>
          <a:bodyPr wrap="none" rtlCol="0">
            <a:spAutoFit/>
          </a:bodyPr>
          <a:lstStyle/>
          <a:p>
            <a:endParaRPr lang="it-IT" dirty="0"/>
          </a:p>
        </p:txBody>
      </p:sp>
      <p:sp>
        <p:nvSpPr>
          <p:cNvPr id="15" name="CasellaDiTesto 14">
            <a:extLst>
              <a:ext uri="{FF2B5EF4-FFF2-40B4-BE49-F238E27FC236}">
                <a16:creationId xmlns:a16="http://schemas.microsoft.com/office/drawing/2014/main" id="{8A32C121-0090-D34D-818E-ED43CDDC946F}"/>
              </a:ext>
            </a:extLst>
          </p:cNvPr>
          <p:cNvSpPr txBox="1"/>
          <p:nvPr/>
        </p:nvSpPr>
        <p:spPr>
          <a:xfrm>
            <a:off x="719997" y="524009"/>
            <a:ext cx="10441989" cy="2566031"/>
          </a:xfrm>
          <a:prstGeom prst="rect">
            <a:avLst/>
          </a:prstGeom>
          <a:solidFill>
            <a:srgbClr val="0B3367"/>
          </a:solidFill>
        </p:spPr>
        <p:txBody>
          <a:bodyPr wrap="square" rtlCol="0" anchor="t" anchorCtr="0">
            <a:noAutofit/>
          </a:bodyPr>
          <a:lstStyle/>
          <a:p>
            <a:pPr algn="ctr"/>
            <a:r>
              <a:rPr lang="it-IT" sz="2000" b="1" dirty="0">
                <a:solidFill>
                  <a:srgbClr val="0DEDB0"/>
                </a:solidFill>
                <a:latin typeface="Dosis" panose="02010503020202060003" pitchFamily="2" charset="77"/>
              </a:rPr>
              <a:t>Nei livelli precedenti hai monitorato quali </a:t>
            </a:r>
            <a:r>
              <a:rPr lang="it-IT" sz="2400" b="1" dirty="0">
                <a:solidFill>
                  <a:srgbClr val="0DEDB0"/>
                </a:solidFill>
                <a:latin typeface="Abril Fatface" panose="02000503000000020003" pitchFamily="2" charset="77"/>
              </a:rPr>
              <a:t>spese</a:t>
            </a:r>
            <a:r>
              <a:rPr lang="it-IT" sz="2400" b="1" dirty="0">
                <a:solidFill>
                  <a:srgbClr val="0DEDB0"/>
                </a:solidFill>
                <a:latin typeface="Dosis" panose="02010503020202060003" pitchFamily="2" charset="77"/>
              </a:rPr>
              <a:t> e </a:t>
            </a:r>
            <a:r>
              <a:rPr lang="it-IT" sz="2400" b="1" dirty="0">
                <a:solidFill>
                  <a:srgbClr val="0DEDB0"/>
                </a:solidFill>
                <a:latin typeface="Abril Fatface" panose="02000503000000020003" pitchFamily="2" charset="77"/>
              </a:rPr>
              <a:t>guadagni</a:t>
            </a:r>
            <a:r>
              <a:rPr lang="it-IT" sz="2400" b="1" dirty="0">
                <a:solidFill>
                  <a:srgbClr val="0DEDB0"/>
                </a:solidFill>
                <a:latin typeface="Dosis" panose="02010503020202060003" pitchFamily="2" charset="77"/>
              </a:rPr>
              <a:t> </a:t>
            </a:r>
            <a:r>
              <a:rPr lang="it-IT" sz="2000" b="1" dirty="0">
                <a:solidFill>
                  <a:srgbClr val="0DEDB0"/>
                </a:solidFill>
                <a:latin typeface="Dosis" panose="02010503020202060003" pitchFamily="2" charset="77"/>
              </a:rPr>
              <a:t>ricorrono nell’arco di un mese.</a:t>
            </a:r>
          </a:p>
          <a:p>
            <a:pPr algn="ctr"/>
            <a:r>
              <a:rPr lang="it-IT" sz="2000" b="1" dirty="0">
                <a:solidFill>
                  <a:srgbClr val="0DEDB0"/>
                </a:solidFill>
                <a:latin typeface="Dosis" panose="02010503020202060003" pitchFamily="2" charset="77"/>
              </a:rPr>
              <a:t> Ti sei fatto un’idea su quanto sei disposto a </a:t>
            </a:r>
            <a:r>
              <a:rPr lang="it-IT" sz="2800" b="1" dirty="0">
                <a:solidFill>
                  <a:srgbClr val="0DEDB0"/>
                </a:solidFill>
                <a:latin typeface="Dosis" panose="02010503020202060003" pitchFamily="2" charset="77"/>
              </a:rPr>
              <a:t>mettere da parte</a:t>
            </a:r>
            <a:r>
              <a:rPr lang="it-IT" sz="2000" b="1" dirty="0">
                <a:solidFill>
                  <a:srgbClr val="0DEDB0"/>
                </a:solidFill>
                <a:latin typeface="Dosis" panose="02010503020202060003" pitchFamily="2" charset="77"/>
              </a:rPr>
              <a:t> sia per poter </a:t>
            </a:r>
            <a:r>
              <a:rPr lang="it-IT" sz="2400" b="1" dirty="0">
                <a:solidFill>
                  <a:srgbClr val="0DEDB0"/>
                </a:solidFill>
                <a:latin typeface="Abril Fatface" panose="02000503000000020003" pitchFamily="2" charset="77"/>
              </a:rPr>
              <a:t>investire</a:t>
            </a:r>
            <a:r>
              <a:rPr lang="it-IT" sz="2000" b="1" dirty="0">
                <a:solidFill>
                  <a:srgbClr val="0DEDB0"/>
                </a:solidFill>
                <a:latin typeface="Dosis" panose="02010503020202060003" pitchFamily="2" charset="77"/>
              </a:rPr>
              <a:t> in un </a:t>
            </a:r>
            <a:r>
              <a:rPr lang="it-IT" sz="2400" b="1" dirty="0">
                <a:solidFill>
                  <a:srgbClr val="0DEDB0"/>
                </a:solidFill>
                <a:latin typeface="Abril Fatface" panose="02000503000000020003" pitchFamily="2" charset="77"/>
              </a:rPr>
              <a:t>fondo pensione</a:t>
            </a:r>
            <a:r>
              <a:rPr lang="it-IT" sz="2000" b="1" dirty="0">
                <a:solidFill>
                  <a:srgbClr val="0DEDB0"/>
                </a:solidFill>
                <a:latin typeface="Dosis" panose="02010503020202060003" pitchFamily="2" charset="77"/>
              </a:rPr>
              <a:t>, sia quanto destinare ad un </a:t>
            </a:r>
            <a:r>
              <a:rPr lang="it-IT" sz="2400" b="1" dirty="0">
                <a:solidFill>
                  <a:srgbClr val="0DEDB0"/>
                </a:solidFill>
                <a:latin typeface="Abril Fatface" panose="02000503000000020003" pitchFamily="2" charset="77"/>
              </a:rPr>
              <a:t>salvadanaio di emergenza</a:t>
            </a:r>
            <a:r>
              <a:rPr lang="it-IT" sz="2000" b="1" dirty="0">
                <a:solidFill>
                  <a:srgbClr val="0DEDB0"/>
                </a:solidFill>
                <a:latin typeface="Dosis" panose="02010503020202060003" pitchFamily="2" charset="77"/>
              </a:rPr>
              <a:t>. </a:t>
            </a:r>
          </a:p>
          <a:p>
            <a:pPr algn="ctr"/>
            <a:endParaRPr lang="it-IT" sz="2000" b="1" dirty="0">
              <a:solidFill>
                <a:srgbClr val="0DEDB0"/>
              </a:solidFill>
              <a:latin typeface="Dosis" panose="02010503020202060003" pitchFamily="2" charset="77"/>
            </a:endParaRPr>
          </a:p>
          <a:p>
            <a:pPr algn="ctr"/>
            <a:r>
              <a:rPr lang="it-IT" sz="2000" b="1" dirty="0">
                <a:solidFill>
                  <a:srgbClr val="0DEDB0"/>
                </a:solidFill>
                <a:latin typeface="Dosis" panose="02010503020202060003" pitchFamily="2" charset="77"/>
              </a:rPr>
              <a:t>Ora dovrai effettuare una decisione (che potrebbe cambiare nel corso del tempo a causa di nuove spese o guadagni diversi). </a:t>
            </a:r>
          </a:p>
          <a:p>
            <a:pPr algn="ctr"/>
            <a:r>
              <a:rPr lang="it-IT" sz="2400" b="1" dirty="0">
                <a:solidFill>
                  <a:srgbClr val="0DEDB0"/>
                </a:solidFill>
                <a:latin typeface="Dosis" panose="02010503020202060003" pitchFamily="2" charset="77"/>
              </a:rPr>
              <a:t>In questo momento, quanto sei disposto a investire annualmente?</a:t>
            </a:r>
          </a:p>
        </p:txBody>
      </p:sp>
      <p:sp>
        <p:nvSpPr>
          <p:cNvPr id="17" name="CasellaDiTesto 16">
            <a:hlinkClick r:id="rId4" action="ppaction://hlinksldjump"/>
            <a:extLst>
              <a:ext uri="{FF2B5EF4-FFF2-40B4-BE49-F238E27FC236}">
                <a16:creationId xmlns:a16="http://schemas.microsoft.com/office/drawing/2014/main" id="{83F2655F-EF1E-9A48-A7F5-374385042B2E}"/>
              </a:ext>
            </a:extLst>
          </p:cNvPr>
          <p:cNvSpPr txBox="1"/>
          <p:nvPr/>
        </p:nvSpPr>
        <p:spPr>
          <a:xfrm>
            <a:off x="1140266" y="3526417"/>
            <a:ext cx="3852147" cy="656991"/>
          </a:xfrm>
          <a:prstGeom prst="rect">
            <a:avLst/>
          </a:prstGeom>
          <a:solidFill>
            <a:srgbClr val="0B3367"/>
          </a:solidFill>
        </p:spPr>
        <p:txBody>
          <a:bodyPr wrap="square" rtlCol="0" anchor="t" anchorCtr="0">
            <a:noAutofit/>
          </a:bodyPr>
          <a:lstStyle/>
          <a:p>
            <a:pPr algn="ctr"/>
            <a:r>
              <a:rPr lang="it-IT" sz="3200" b="1" dirty="0">
                <a:solidFill>
                  <a:srgbClr val="0DEDB0"/>
                </a:solidFill>
                <a:latin typeface="Abril Fatface" panose="02000503000000020003" pitchFamily="2" charset="77"/>
              </a:rPr>
              <a:t>A)</a:t>
            </a:r>
            <a:r>
              <a:rPr lang="it-IT" sz="3200" b="1" dirty="0">
                <a:solidFill>
                  <a:srgbClr val="0DEDB0"/>
                </a:solidFill>
                <a:latin typeface="Dosis" panose="02010503020202060003" pitchFamily="2" charset="77"/>
              </a:rPr>
              <a:t> € 700 ogni anno</a:t>
            </a:r>
          </a:p>
        </p:txBody>
      </p:sp>
      <p:sp>
        <p:nvSpPr>
          <p:cNvPr id="12" name="CasellaDiTesto 11">
            <a:hlinkClick r:id="rId5" action="ppaction://hlinksldjump"/>
            <a:extLst>
              <a:ext uri="{FF2B5EF4-FFF2-40B4-BE49-F238E27FC236}">
                <a16:creationId xmlns:a16="http://schemas.microsoft.com/office/drawing/2014/main" id="{B1F5FB4D-7E21-A043-9C4B-6DA97A64AE7F}"/>
              </a:ext>
            </a:extLst>
          </p:cNvPr>
          <p:cNvSpPr txBox="1"/>
          <p:nvPr/>
        </p:nvSpPr>
        <p:spPr>
          <a:xfrm>
            <a:off x="4296718" y="4619785"/>
            <a:ext cx="3852147" cy="656991"/>
          </a:xfrm>
          <a:prstGeom prst="rect">
            <a:avLst/>
          </a:prstGeom>
          <a:solidFill>
            <a:srgbClr val="0B3367"/>
          </a:solidFill>
        </p:spPr>
        <p:txBody>
          <a:bodyPr wrap="square" rtlCol="0" anchor="t" anchorCtr="0">
            <a:noAutofit/>
          </a:bodyPr>
          <a:lstStyle/>
          <a:p>
            <a:pPr algn="ctr"/>
            <a:r>
              <a:rPr lang="it-IT" sz="3200" b="1" dirty="0">
                <a:solidFill>
                  <a:srgbClr val="0DEDB0"/>
                </a:solidFill>
                <a:latin typeface="Abril Fatface" panose="02000503000000020003" pitchFamily="2" charset="77"/>
              </a:rPr>
              <a:t>B) </a:t>
            </a:r>
            <a:r>
              <a:rPr lang="it-IT" sz="3200" b="1" dirty="0">
                <a:solidFill>
                  <a:srgbClr val="0DEDB0"/>
                </a:solidFill>
                <a:latin typeface="Dosis" panose="02010503020202060003" pitchFamily="2" charset="77"/>
              </a:rPr>
              <a:t>€ 100 ogni anno</a:t>
            </a:r>
          </a:p>
        </p:txBody>
      </p:sp>
      <p:pic>
        <p:nvPicPr>
          <p:cNvPr id="5" name="Immagine 4" descr="Immagine che contiene testo, grafica vettoriale&#10;&#10;Descrizione generata automaticamente">
            <a:extLst>
              <a:ext uri="{FF2B5EF4-FFF2-40B4-BE49-F238E27FC236}">
                <a16:creationId xmlns:a16="http://schemas.microsoft.com/office/drawing/2014/main" id="{571FDD67-BD25-4D28-9DE4-4FC739C5A6EF}"/>
              </a:ext>
            </a:extLst>
          </p:cNvPr>
          <p:cNvPicPr>
            <a:picLocks noChangeAspect="1"/>
          </p:cNvPicPr>
          <p:nvPr/>
        </p:nvPicPr>
        <p:blipFill>
          <a:blip r:embed="rId6"/>
          <a:stretch>
            <a:fillRect/>
          </a:stretch>
        </p:blipFill>
        <p:spPr>
          <a:xfrm>
            <a:off x="8132574" y="2743199"/>
            <a:ext cx="4853909" cy="4853909"/>
          </a:xfrm>
          <a:prstGeom prst="rect">
            <a:avLst/>
          </a:prstGeom>
        </p:spPr>
      </p:pic>
    </p:spTree>
    <p:extLst>
      <p:ext uri="{BB962C8B-B14F-4D97-AF65-F5344CB8AC3E}">
        <p14:creationId xmlns:p14="http://schemas.microsoft.com/office/powerpoint/2010/main" val="264195389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D892B845-5838-9349-A22E-B78342889AD4}"/>
              </a:ext>
            </a:extLst>
          </p:cNvPr>
          <p:cNvSpPr>
            <a:spLocks noGrp="1"/>
          </p:cNvSpPr>
          <p:nvPr>
            <p:ph type="title" idx="4294967295"/>
          </p:nvPr>
        </p:nvSpPr>
        <p:spPr>
          <a:xfrm>
            <a:off x="1278237" y="-966651"/>
            <a:ext cx="6036963" cy="725787"/>
          </a:xfrm>
        </p:spPr>
        <p:txBody>
          <a:bodyPr/>
          <a:lstStyle/>
          <a:p>
            <a:r>
              <a:rPr lang="it-IT" sz="2400" b="1" dirty="0">
                <a:solidFill>
                  <a:srgbClr val="0DEDB0"/>
                </a:solidFill>
                <a:latin typeface="Dosis" panose="02010503020202060003" pitchFamily="2" charset="77"/>
              </a:rPr>
              <a:t>Livello 8 7B</a:t>
            </a:r>
            <a:endParaRPr lang="it-IT" dirty="0"/>
          </a:p>
        </p:txBody>
      </p:sp>
      <p:sp>
        <p:nvSpPr>
          <p:cNvPr id="4" name="CasellaDiTesto 3">
            <a:extLst>
              <a:ext uri="{FF2B5EF4-FFF2-40B4-BE49-F238E27FC236}">
                <a16:creationId xmlns:a16="http://schemas.microsoft.com/office/drawing/2014/main" id="{DC3225D8-9FB9-7444-839C-33E377570133}"/>
              </a:ext>
            </a:extLst>
          </p:cNvPr>
          <p:cNvSpPr txBox="1"/>
          <p:nvPr/>
        </p:nvSpPr>
        <p:spPr>
          <a:xfrm>
            <a:off x="3157728" y="694944"/>
            <a:ext cx="184731" cy="369332"/>
          </a:xfrm>
          <a:prstGeom prst="rect">
            <a:avLst/>
          </a:prstGeom>
          <a:noFill/>
        </p:spPr>
        <p:txBody>
          <a:bodyPr wrap="none" rtlCol="0">
            <a:spAutoFit/>
          </a:bodyPr>
          <a:lstStyle/>
          <a:p>
            <a:endParaRPr lang="it-IT" dirty="0"/>
          </a:p>
        </p:txBody>
      </p:sp>
      <p:sp>
        <p:nvSpPr>
          <p:cNvPr id="15" name="CasellaDiTesto 14">
            <a:extLst>
              <a:ext uri="{FF2B5EF4-FFF2-40B4-BE49-F238E27FC236}">
                <a16:creationId xmlns:a16="http://schemas.microsoft.com/office/drawing/2014/main" id="{8A32C121-0090-D34D-818E-ED43CDDC946F}"/>
              </a:ext>
            </a:extLst>
          </p:cNvPr>
          <p:cNvSpPr txBox="1"/>
          <p:nvPr/>
        </p:nvSpPr>
        <p:spPr>
          <a:xfrm>
            <a:off x="719997" y="524009"/>
            <a:ext cx="10441989" cy="2566031"/>
          </a:xfrm>
          <a:prstGeom prst="rect">
            <a:avLst/>
          </a:prstGeom>
          <a:solidFill>
            <a:srgbClr val="0B3367"/>
          </a:solidFill>
        </p:spPr>
        <p:txBody>
          <a:bodyPr wrap="square" rtlCol="0" anchor="t" anchorCtr="0">
            <a:noAutofit/>
          </a:bodyPr>
          <a:lstStyle/>
          <a:p>
            <a:pPr algn="ctr"/>
            <a:r>
              <a:rPr lang="it-IT" sz="2000" b="1" dirty="0">
                <a:solidFill>
                  <a:srgbClr val="0DEDB0"/>
                </a:solidFill>
                <a:latin typeface="Dosis" panose="02010503020202060003" pitchFamily="2" charset="77"/>
              </a:rPr>
              <a:t>Nei livelli precedenti hai monitorato quali </a:t>
            </a:r>
            <a:r>
              <a:rPr lang="it-IT" sz="2400" b="1" dirty="0">
                <a:solidFill>
                  <a:srgbClr val="0DEDB0"/>
                </a:solidFill>
                <a:latin typeface="Abril Fatface" panose="02000503000000020003" pitchFamily="2" charset="77"/>
              </a:rPr>
              <a:t>spese</a:t>
            </a:r>
            <a:r>
              <a:rPr lang="it-IT" sz="2400" b="1" dirty="0">
                <a:solidFill>
                  <a:srgbClr val="0DEDB0"/>
                </a:solidFill>
                <a:latin typeface="Dosis" panose="02010503020202060003" pitchFamily="2" charset="77"/>
              </a:rPr>
              <a:t> e </a:t>
            </a:r>
            <a:r>
              <a:rPr lang="it-IT" sz="2400" b="1" dirty="0">
                <a:solidFill>
                  <a:srgbClr val="0DEDB0"/>
                </a:solidFill>
                <a:latin typeface="Abril Fatface" panose="02000503000000020003" pitchFamily="2" charset="77"/>
              </a:rPr>
              <a:t>guadagni</a:t>
            </a:r>
            <a:r>
              <a:rPr lang="it-IT" sz="2400" b="1" dirty="0">
                <a:solidFill>
                  <a:srgbClr val="0DEDB0"/>
                </a:solidFill>
                <a:latin typeface="Dosis" panose="02010503020202060003" pitchFamily="2" charset="77"/>
              </a:rPr>
              <a:t> </a:t>
            </a:r>
            <a:r>
              <a:rPr lang="it-IT" sz="2000" b="1" dirty="0">
                <a:solidFill>
                  <a:srgbClr val="0DEDB0"/>
                </a:solidFill>
                <a:latin typeface="Dosis" panose="02010503020202060003" pitchFamily="2" charset="77"/>
              </a:rPr>
              <a:t>ricorrono nell’arco di un mese.</a:t>
            </a:r>
          </a:p>
          <a:p>
            <a:pPr algn="ctr"/>
            <a:r>
              <a:rPr lang="it-IT" sz="2000" b="1" dirty="0">
                <a:solidFill>
                  <a:srgbClr val="0DEDB0"/>
                </a:solidFill>
                <a:latin typeface="Dosis" panose="02010503020202060003" pitchFamily="2" charset="77"/>
              </a:rPr>
              <a:t> Ti sei fatto un’idea su quanto sei disposto a </a:t>
            </a:r>
            <a:r>
              <a:rPr lang="it-IT" sz="2800" b="1" dirty="0">
                <a:solidFill>
                  <a:srgbClr val="0DEDB0"/>
                </a:solidFill>
                <a:latin typeface="Dosis" panose="02010503020202060003" pitchFamily="2" charset="77"/>
              </a:rPr>
              <a:t>mettere da parte</a:t>
            </a:r>
            <a:r>
              <a:rPr lang="it-IT" sz="2000" b="1" dirty="0">
                <a:solidFill>
                  <a:srgbClr val="0DEDB0"/>
                </a:solidFill>
                <a:latin typeface="Dosis" panose="02010503020202060003" pitchFamily="2" charset="77"/>
              </a:rPr>
              <a:t> sia per poter </a:t>
            </a:r>
            <a:r>
              <a:rPr lang="it-IT" sz="2400" b="1" dirty="0">
                <a:solidFill>
                  <a:srgbClr val="0DEDB0"/>
                </a:solidFill>
                <a:latin typeface="Abril Fatface" panose="02000503000000020003" pitchFamily="2" charset="77"/>
              </a:rPr>
              <a:t>investire</a:t>
            </a:r>
            <a:r>
              <a:rPr lang="it-IT" sz="2000" b="1" dirty="0">
                <a:solidFill>
                  <a:srgbClr val="0DEDB0"/>
                </a:solidFill>
                <a:latin typeface="Dosis" panose="02010503020202060003" pitchFamily="2" charset="77"/>
              </a:rPr>
              <a:t> in un </a:t>
            </a:r>
            <a:r>
              <a:rPr lang="it-IT" sz="2400" b="1" dirty="0">
                <a:solidFill>
                  <a:srgbClr val="0DEDB0"/>
                </a:solidFill>
                <a:latin typeface="Abril Fatface" panose="02000503000000020003" pitchFamily="2" charset="77"/>
              </a:rPr>
              <a:t>fondo pensione</a:t>
            </a:r>
            <a:r>
              <a:rPr lang="it-IT" sz="2000" b="1" dirty="0">
                <a:solidFill>
                  <a:srgbClr val="0DEDB0"/>
                </a:solidFill>
                <a:latin typeface="Dosis" panose="02010503020202060003" pitchFamily="2" charset="77"/>
              </a:rPr>
              <a:t>, sia quanto destinare ad un </a:t>
            </a:r>
            <a:r>
              <a:rPr lang="it-IT" sz="2400" b="1" dirty="0">
                <a:solidFill>
                  <a:srgbClr val="0DEDB0"/>
                </a:solidFill>
                <a:latin typeface="Abril Fatface" panose="02000503000000020003" pitchFamily="2" charset="77"/>
              </a:rPr>
              <a:t>salvadanaio di emergenza</a:t>
            </a:r>
            <a:r>
              <a:rPr lang="it-IT" sz="2000" b="1" dirty="0">
                <a:solidFill>
                  <a:srgbClr val="0DEDB0"/>
                </a:solidFill>
                <a:latin typeface="Dosis" panose="02010503020202060003" pitchFamily="2" charset="77"/>
              </a:rPr>
              <a:t>. </a:t>
            </a:r>
          </a:p>
          <a:p>
            <a:pPr algn="ctr"/>
            <a:endParaRPr lang="it-IT" sz="2000" b="1" dirty="0">
              <a:solidFill>
                <a:srgbClr val="0DEDB0"/>
              </a:solidFill>
              <a:latin typeface="Dosis" panose="02010503020202060003" pitchFamily="2" charset="77"/>
            </a:endParaRPr>
          </a:p>
          <a:p>
            <a:pPr algn="ctr"/>
            <a:r>
              <a:rPr lang="it-IT" sz="2000" b="1" dirty="0">
                <a:solidFill>
                  <a:srgbClr val="0DEDB0"/>
                </a:solidFill>
                <a:latin typeface="Dosis" panose="02010503020202060003" pitchFamily="2" charset="77"/>
              </a:rPr>
              <a:t>Ora dovrai effettuare una decisione (che potrebbe cambiare nel corso del tempo a causa di nuove spese o guadagni diversi). </a:t>
            </a:r>
          </a:p>
          <a:p>
            <a:pPr algn="ctr"/>
            <a:r>
              <a:rPr lang="it-IT" sz="2400" b="1" dirty="0">
                <a:solidFill>
                  <a:srgbClr val="0DEDB0"/>
                </a:solidFill>
                <a:latin typeface="Dosis" panose="02010503020202060003" pitchFamily="2" charset="77"/>
              </a:rPr>
              <a:t>In questo momento, quanto sei disposto a investire annualmente?</a:t>
            </a:r>
          </a:p>
        </p:txBody>
      </p:sp>
      <p:sp>
        <p:nvSpPr>
          <p:cNvPr id="17" name="CasellaDiTesto 16">
            <a:hlinkClick r:id="rId4" action="ppaction://hlinksldjump"/>
            <a:extLst>
              <a:ext uri="{FF2B5EF4-FFF2-40B4-BE49-F238E27FC236}">
                <a16:creationId xmlns:a16="http://schemas.microsoft.com/office/drawing/2014/main" id="{83F2655F-EF1E-9A48-A7F5-374385042B2E}"/>
              </a:ext>
            </a:extLst>
          </p:cNvPr>
          <p:cNvSpPr txBox="1"/>
          <p:nvPr/>
        </p:nvSpPr>
        <p:spPr>
          <a:xfrm>
            <a:off x="1140266" y="3526417"/>
            <a:ext cx="3852147" cy="656991"/>
          </a:xfrm>
          <a:prstGeom prst="rect">
            <a:avLst/>
          </a:prstGeom>
          <a:solidFill>
            <a:srgbClr val="0B3367"/>
          </a:solidFill>
        </p:spPr>
        <p:txBody>
          <a:bodyPr wrap="square" rtlCol="0" anchor="t" anchorCtr="0">
            <a:noAutofit/>
          </a:bodyPr>
          <a:lstStyle/>
          <a:p>
            <a:pPr algn="ctr"/>
            <a:r>
              <a:rPr lang="it-IT" sz="3200" b="1" dirty="0">
                <a:solidFill>
                  <a:srgbClr val="0DEDB0"/>
                </a:solidFill>
                <a:latin typeface="Abril Fatface" panose="02000503000000020003" pitchFamily="2" charset="77"/>
              </a:rPr>
              <a:t>A)</a:t>
            </a:r>
            <a:r>
              <a:rPr lang="it-IT" sz="3200" b="1" dirty="0">
                <a:solidFill>
                  <a:srgbClr val="0DEDB0"/>
                </a:solidFill>
                <a:latin typeface="Dosis" panose="02010503020202060003" pitchFamily="2" charset="77"/>
              </a:rPr>
              <a:t> € 700 ogni anno</a:t>
            </a:r>
          </a:p>
        </p:txBody>
      </p:sp>
      <p:sp>
        <p:nvSpPr>
          <p:cNvPr id="12" name="CasellaDiTesto 11">
            <a:hlinkClick r:id="rId5" action="ppaction://hlinksldjump"/>
            <a:extLst>
              <a:ext uri="{FF2B5EF4-FFF2-40B4-BE49-F238E27FC236}">
                <a16:creationId xmlns:a16="http://schemas.microsoft.com/office/drawing/2014/main" id="{B1F5FB4D-7E21-A043-9C4B-6DA97A64AE7F}"/>
              </a:ext>
            </a:extLst>
          </p:cNvPr>
          <p:cNvSpPr txBox="1"/>
          <p:nvPr/>
        </p:nvSpPr>
        <p:spPr>
          <a:xfrm>
            <a:off x="4296718" y="4619785"/>
            <a:ext cx="3852147" cy="656991"/>
          </a:xfrm>
          <a:prstGeom prst="rect">
            <a:avLst/>
          </a:prstGeom>
          <a:solidFill>
            <a:srgbClr val="0B3367"/>
          </a:solidFill>
        </p:spPr>
        <p:txBody>
          <a:bodyPr wrap="square" rtlCol="0" anchor="t" anchorCtr="0">
            <a:noAutofit/>
          </a:bodyPr>
          <a:lstStyle/>
          <a:p>
            <a:pPr algn="ctr"/>
            <a:r>
              <a:rPr lang="it-IT" sz="3200" b="1" dirty="0">
                <a:solidFill>
                  <a:srgbClr val="0DEDB0"/>
                </a:solidFill>
                <a:latin typeface="Abril Fatface" panose="02000503000000020003" pitchFamily="2" charset="77"/>
              </a:rPr>
              <a:t>B)</a:t>
            </a:r>
            <a:r>
              <a:rPr lang="it-IT" sz="3200" b="1" dirty="0">
                <a:solidFill>
                  <a:srgbClr val="0DEDB0"/>
                </a:solidFill>
                <a:latin typeface="Dosis" panose="02010503020202060003" pitchFamily="2" charset="77"/>
              </a:rPr>
              <a:t> € 100 ogni anno</a:t>
            </a:r>
          </a:p>
        </p:txBody>
      </p:sp>
      <p:pic>
        <p:nvPicPr>
          <p:cNvPr id="7" name="Immagine 6" descr="Immagine che contiene testo, grafica vettoriale&#10;&#10;Descrizione generata automaticamente">
            <a:extLst>
              <a:ext uri="{FF2B5EF4-FFF2-40B4-BE49-F238E27FC236}">
                <a16:creationId xmlns:a16="http://schemas.microsoft.com/office/drawing/2014/main" id="{BF249021-08C8-4A60-8E4B-A48FE6FB0A87}"/>
              </a:ext>
            </a:extLst>
          </p:cNvPr>
          <p:cNvPicPr>
            <a:picLocks noChangeAspect="1"/>
          </p:cNvPicPr>
          <p:nvPr/>
        </p:nvPicPr>
        <p:blipFill>
          <a:blip r:embed="rId6"/>
          <a:stretch>
            <a:fillRect/>
          </a:stretch>
        </p:blipFill>
        <p:spPr>
          <a:xfrm>
            <a:off x="8232936" y="2843561"/>
            <a:ext cx="4753547" cy="4753547"/>
          </a:xfrm>
          <a:prstGeom prst="rect">
            <a:avLst/>
          </a:prstGeom>
        </p:spPr>
      </p:pic>
    </p:spTree>
    <p:extLst>
      <p:ext uri="{BB962C8B-B14F-4D97-AF65-F5344CB8AC3E}">
        <p14:creationId xmlns:p14="http://schemas.microsoft.com/office/powerpoint/2010/main" val="282481539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D892B845-5838-9349-A22E-B78342889AD4}"/>
              </a:ext>
            </a:extLst>
          </p:cNvPr>
          <p:cNvSpPr>
            <a:spLocks noGrp="1"/>
          </p:cNvSpPr>
          <p:nvPr>
            <p:ph type="title" idx="4294967295"/>
          </p:nvPr>
        </p:nvSpPr>
        <p:spPr>
          <a:xfrm>
            <a:off x="1278237" y="-966651"/>
            <a:ext cx="6036963" cy="725787"/>
          </a:xfrm>
        </p:spPr>
        <p:txBody>
          <a:bodyPr/>
          <a:lstStyle/>
          <a:p>
            <a:r>
              <a:rPr lang="it-IT" sz="2400" b="1" dirty="0">
                <a:solidFill>
                  <a:srgbClr val="0DEDB0"/>
                </a:solidFill>
                <a:latin typeface="Dosis" panose="02010503020202060003" pitchFamily="2" charset="77"/>
              </a:rPr>
              <a:t>Opzione  8A 7A</a:t>
            </a:r>
            <a:endParaRPr lang="it-IT" dirty="0"/>
          </a:p>
        </p:txBody>
      </p:sp>
      <p:sp>
        <p:nvSpPr>
          <p:cNvPr id="4" name="CasellaDiTesto 3">
            <a:extLst>
              <a:ext uri="{FF2B5EF4-FFF2-40B4-BE49-F238E27FC236}">
                <a16:creationId xmlns:a16="http://schemas.microsoft.com/office/drawing/2014/main" id="{DC3225D8-9FB9-7444-839C-33E377570133}"/>
              </a:ext>
            </a:extLst>
          </p:cNvPr>
          <p:cNvSpPr txBox="1"/>
          <p:nvPr/>
        </p:nvSpPr>
        <p:spPr>
          <a:xfrm>
            <a:off x="3157728" y="694944"/>
            <a:ext cx="184731" cy="369332"/>
          </a:xfrm>
          <a:prstGeom prst="rect">
            <a:avLst/>
          </a:prstGeom>
          <a:noFill/>
        </p:spPr>
        <p:txBody>
          <a:bodyPr wrap="none" rtlCol="0">
            <a:spAutoFit/>
          </a:bodyPr>
          <a:lstStyle/>
          <a:p>
            <a:endParaRPr lang="it-IT" dirty="0"/>
          </a:p>
        </p:txBody>
      </p:sp>
      <p:sp>
        <p:nvSpPr>
          <p:cNvPr id="15" name="CasellaDiTesto 14">
            <a:extLst>
              <a:ext uri="{FF2B5EF4-FFF2-40B4-BE49-F238E27FC236}">
                <a16:creationId xmlns:a16="http://schemas.microsoft.com/office/drawing/2014/main" id="{8A32C121-0090-D34D-818E-ED43CDDC946F}"/>
              </a:ext>
            </a:extLst>
          </p:cNvPr>
          <p:cNvSpPr txBox="1"/>
          <p:nvPr/>
        </p:nvSpPr>
        <p:spPr>
          <a:xfrm>
            <a:off x="719998" y="524010"/>
            <a:ext cx="10357906" cy="725788"/>
          </a:xfrm>
          <a:prstGeom prst="rect">
            <a:avLst/>
          </a:prstGeom>
          <a:solidFill>
            <a:srgbClr val="0B3367"/>
          </a:solidFill>
        </p:spPr>
        <p:txBody>
          <a:bodyPr wrap="square" rtlCol="0" anchor="t" anchorCtr="0">
            <a:noAutofit/>
          </a:bodyPr>
          <a:lstStyle/>
          <a:p>
            <a:pPr algn="ctr"/>
            <a:r>
              <a:rPr lang="it-IT" sz="2800" b="1" dirty="0">
                <a:solidFill>
                  <a:srgbClr val="0DEDB0"/>
                </a:solidFill>
                <a:latin typeface="Dosis" panose="02010503020202060003" pitchFamily="2" charset="77"/>
              </a:rPr>
              <a:t>In questo momento, quanto sei disposto a investire annualmente?</a:t>
            </a:r>
            <a:endParaRPr lang="it-IT" sz="3200" b="1" dirty="0">
              <a:solidFill>
                <a:srgbClr val="0DEDB0"/>
              </a:solidFill>
              <a:latin typeface="Dosis" panose="02010503020202060003" pitchFamily="2" charset="77"/>
            </a:endParaRPr>
          </a:p>
        </p:txBody>
      </p:sp>
      <p:sp>
        <p:nvSpPr>
          <p:cNvPr id="17" name="CasellaDiTesto 16">
            <a:extLst>
              <a:ext uri="{FF2B5EF4-FFF2-40B4-BE49-F238E27FC236}">
                <a16:creationId xmlns:a16="http://schemas.microsoft.com/office/drawing/2014/main" id="{83F2655F-EF1E-9A48-A7F5-374385042B2E}"/>
              </a:ext>
            </a:extLst>
          </p:cNvPr>
          <p:cNvSpPr txBox="1"/>
          <p:nvPr/>
        </p:nvSpPr>
        <p:spPr>
          <a:xfrm>
            <a:off x="1581701" y="1447204"/>
            <a:ext cx="4514299" cy="656991"/>
          </a:xfrm>
          <a:prstGeom prst="rect">
            <a:avLst/>
          </a:prstGeom>
          <a:solidFill>
            <a:srgbClr val="0B3367"/>
          </a:solidFill>
        </p:spPr>
        <p:txBody>
          <a:bodyPr wrap="square" rtlCol="0" anchor="t" anchorCtr="0">
            <a:noAutofit/>
          </a:bodyPr>
          <a:lstStyle/>
          <a:p>
            <a:pPr algn="ctr"/>
            <a:r>
              <a:rPr lang="it-IT" sz="3200" b="1" dirty="0">
                <a:solidFill>
                  <a:srgbClr val="0DEDB0"/>
                </a:solidFill>
                <a:latin typeface="Abril Fatface" panose="02000503000000020003" pitchFamily="2" charset="77"/>
              </a:rPr>
              <a:t>A)</a:t>
            </a:r>
            <a:r>
              <a:rPr lang="it-IT" sz="3200" b="1" dirty="0">
                <a:solidFill>
                  <a:srgbClr val="0DEDB0"/>
                </a:solidFill>
                <a:latin typeface="Dosis" panose="02010503020202060003" pitchFamily="2" charset="77"/>
              </a:rPr>
              <a:t> € 700 ogni anno</a:t>
            </a:r>
          </a:p>
        </p:txBody>
      </p:sp>
      <p:sp>
        <p:nvSpPr>
          <p:cNvPr id="8" name="CasellaDiTesto 7">
            <a:extLst>
              <a:ext uri="{FF2B5EF4-FFF2-40B4-BE49-F238E27FC236}">
                <a16:creationId xmlns:a16="http://schemas.microsoft.com/office/drawing/2014/main" id="{D1EF90BC-1A69-FD4C-A390-EA1D1290E46B}"/>
              </a:ext>
            </a:extLst>
          </p:cNvPr>
          <p:cNvSpPr txBox="1"/>
          <p:nvPr/>
        </p:nvSpPr>
        <p:spPr>
          <a:xfrm>
            <a:off x="1581701" y="2707184"/>
            <a:ext cx="6508953" cy="2144158"/>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Nelle tue condizioni attuali è assolutamente la </a:t>
            </a:r>
            <a:r>
              <a:rPr lang="it-IT" sz="2800" b="1" dirty="0">
                <a:solidFill>
                  <a:srgbClr val="0DEDB0"/>
                </a:solidFill>
                <a:latin typeface="Abril Fatface" panose="02000503000000020003" pitchFamily="2" charset="77"/>
              </a:rPr>
              <a:t>scelta migliore</a:t>
            </a:r>
            <a:r>
              <a:rPr lang="it-IT" sz="2400" b="1" dirty="0">
                <a:solidFill>
                  <a:srgbClr val="0DEDB0"/>
                </a:solidFill>
                <a:latin typeface="Dosis" panose="02010503020202060003" pitchFamily="2" charset="77"/>
              </a:rPr>
              <a:t>! Magari tra qualche anno la tua vita cambierà e dovrai riconsiderare questa cifra, ma attualmente sei </a:t>
            </a:r>
            <a:r>
              <a:rPr lang="it-IT" sz="2400" b="1" dirty="0">
                <a:solidFill>
                  <a:srgbClr val="0DEDB0"/>
                </a:solidFill>
                <a:latin typeface="Abril Fatface" panose="02000503000000020003" pitchFamily="2" charset="77"/>
              </a:rPr>
              <a:t>sulla buona strada </a:t>
            </a:r>
          </a:p>
        </p:txBody>
      </p:sp>
      <p:pic>
        <p:nvPicPr>
          <p:cNvPr id="6" name="Elemento grafico 5" descr="Tiro a segno">
            <a:extLst>
              <a:ext uri="{FF2B5EF4-FFF2-40B4-BE49-F238E27FC236}">
                <a16:creationId xmlns:a16="http://schemas.microsoft.com/office/drawing/2014/main" id="{16010289-57E1-AE4B-9777-1C4697EB60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42285" y="924294"/>
            <a:ext cx="1782890" cy="1782890"/>
          </a:xfrm>
          <a:prstGeom prst="rect">
            <a:avLst/>
          </a:prstGeom>
        </p:spPr>
      </p:pic>
      <p:pic>
        <p:nvPicPr>
          <p:cNvPr id="9" name="Elemento grafico 8" descr="Compasso">
            <a:extLst>
              <a:ext uri="{FF2B5EF4-FFF2-40B4-BE49-F238E27FC236}">
                <a16:creationId xmlns:a16="http://schemas.microsoft.com/office/drawing/2014/main" id="{1B902CEE-748B-C949-AECA-683FB4DC643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07764" y="4120319"/>
            <a:ext cx="1782890" cy="1782890"/>
          </a:xfrm>
          <a:prstGeom prst="rect">
            <a:avLst/>
          </a:prstGeom>
        </p:spPr>
      </p:pic>
      <p:pic>
        <p:nvPicPr>
          <p:cNvPr id="13" name="Elemento grafico 12" descr="Riproduci">
            <a:hlinkClick r:id="rId8" action="ppaction://hlinksldjump"/>
            <a:extLst>
              <a:ext uri="{FF2B5EF4-FFF2-40B4-BE49-F238E27FC236}">
                <a16:creationId xmlns:a16="http://schemas.microsoft.com/office/drawing/2014/main" id="{E4EAC3C8-C120-3042-BA8D-5A478D19B1E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71839" y="5463645"/>
            <a:ext cx="1135324" cy="1135324"/>
          </a:xfrm>
          <a:prstGeom prst="rect">
            <a:avLst/>
          </a:prstGeom>
        </p:spPr>
      </p:pic>
      <p:pic>
        <p:nvPicPr>
          <p:cNvPr id="5" name="Immagine 4">
            <a:extLst>
              <a:ext uri="{FF2B5EF4-FFF2-40B4-BE49-F238E27FC236}">
                <a16:creationId xmlns:a16="http://schemas.microsoft.com/office/drawing/2014/main" id="{EA339A8D-E44C-46D0-A20D-9837D01FB27B}"/>
              </a:ext>
            </a:extLst>
          </p:cNvPr>
          <p:cNvPicPr>
            <a:picLocks noChangeAspect="1"/>
          </p:cNvPicPr>
          <p:nvPr/>
        </p:nvPicPr>
        <p:blipFill rotWithShape="1">
          <a:blip r:embed="rId11"/>
          <a:srcRect l="19562" t="14171" r="31734" b="19693"/>
          <a:stretch/>
        </p:blipFill>
        <p:spPr>
          <a:xfrm>
            <a:off x="7957995" y="1249798"/>
            <a:ext cx="3281506" cy="4456005"/>
          </a:xfrm>
          <a:prstGeom prst="rect">
            <a:avLst/>
          </a:prstGeom>
        </p:spPr>
      </p:pic>
    </p:spTree>
    <p:extLst>
      <p:ext uri="{BB962C8B-B14F-4D97-AF65-F5344CB8AC3E}">
        <p14:creationId xmlns:p14="http://schemas.microsoft.com/office/powerpoint/2010/main" val="2865464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Elemento grafico 4" descr="Cerchio con freccia destra">
            <a:extLst>
              <a:ext uri="{FF2B5EF4-FFF2-40B4-BE49-F238E27FC236}">
                <a16:creationId xmlns:a16="http://schemas.microsoft.com/office/drawing/2014/main" id="{F0CEA2D1-ECC9-924B-ACF8-C6C07E4CA1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8179837" y="676469"/>
            <a:ext cx="914400" cy="914400"/>
          </a:xfrm>
          <a:prstGeom prst="rect">
            <a:avLst/>
          </a:prstGeom>
        </p:spPr>
      </p:pic>
      <p:sp>
        <p:nvSpPr>
          <p:cNvPr id="9" name="CasellaDiTesto 8">
            <a:extLst>
              <a:ext uri="{FF2B5EF4-FFF2-40B4-BE49-F238E27FC236}">
                <a16:creationId xmlns:a16="http://schemas.microsoft.com/office/drawing/2014/main" id="{09E1AE70-560A-6D42-B834-AD050A774DB7}"/>
              </a:ext>
            </a:extLst>
          </p:cNvPr>
          <p:cNvSpPr txBox="1"/>
          <p:nvPr/>
        </p:nvSpPr>
        <p:spPr>
          <a:xfrm>
            <a:off x="9432272" y="872059"/>
            <a:ext cx="888385" cy="523220"/>
          </a:xfrm>
          <a:prstGeom prst="rect">
            <a:avLst/>
          </a:prstGeom>
          <a:noFill/>
        </p:spPr>
        <p:txBody>
          <a:bodyPr wrap="none" rtlCol="0">
            <a:spAutoFit/>
          </a:bodyPr>
          <a:lstStyle/>
          <a:p>
            <a:r>
              <a:rPr lang="it-IT" sz="2800" b="1" dirty="0">
                <a:latin typeface="Dosis" panose="02010503020202060003" pitchFamily="2" charset="77"/>
              </a:rPr>
              <a:t>€ 101</a:t>
            </a:r>
          </a:p>
        </p:txBody>
      </p:sp>
      <p:sp>
        <p:nvSpPr>
          <p:cNvPr id="10" name="CasellaDiTesto 9">
            <a:extLst>
              <a:ext uri="{FF2B5EF4-FFF2-40B4-BE49-F238E27FC236}">
                <a16:creationId xmlns:a16="http://schemas.microsoft.com/office/drawing/2014/main" id="{CD48DDC5-E39D-7C40-9D59-406E5920FBDC}"/>
              </a:ext>
            </a:extLst>
          </p:cNvPr>
          <p:cNvSpPr txBox="1"/>
          <p:nvPr/>
        </p:nvSpPr>
        <p:spPr>
          <a:xfrm>
            <a:off x="529950" y="497031"/>
            <a:ext cx="5342115" cy="1273276"/>
          </a:xfrm>
          <a:prstGeom prst="rect">
            <a:avLst/>
          </a:prstGeom>
          <a:solidFill>
            <a:srgbClr val="0B3367"/>
          </a:solidFill>
        </p:spPr>
        <p:txBody>
          <a:bodyPr wrap="square" rtlCol="0" anchor="ctr" anchorCtr="0">
            <a:noAutofit/>
          </a:bodyPr>
          <a:lstStyle/>
          <a:p>
            <a:pPr algn="ctr"/>
            <a:r>
              <a:rPr lang="it-IT" sz="2400" b="1" dirty="0">
                <a:solidFill>
                  <a:srgbClr val="0DEDB0"/>
                </a:solidFill>
                <a:latin typeface="Dosis" panose="02010503020202060003" pitchFamily="2" charset="77"/>
              </a:rPr>
              <a:t>passiamo a delle situazioni più interessanti..... </a:t>
            </a:r>
            <a:endParaRPr lang="it-IT" sz="1400" b="1" dirty="0">
              <a:solidFill>
                <a:srgbClr val="0DEDB0"/>
              </a:solidFill>
              <a:latin typeface="Dosis" panose="02010503020202060003" pitchFamily="2" charset="77"/>
            </a:endParaRPr>
          </a:p>
        </p:txBody>
      </p:sp>
      <p:sp>
        <p:nvSpPr>
          <p:cNvPr id="11" name="CasellaDiTesto 10">
            <a:extLst>
              <a:ext uri="{FF2B5EF4-FFF2-40B4-BE49-F238E27FC236}">
                <a16:creationId xmlns:a16="http://schemas.microsoft.com/office/drawing/2014/main" id="{8611DBFE-A2AF-DD4D-B434-B84CEF4B5B20}"/>
              </a:ext>
            </a:extLst>
          </p:cNvPr>
          <p:cNvSpPr txBox="1"/>
          <p:nvPr/>
        </p:nvSpPr>
        <p:spPr>
          <a:xfrm>
            <a:off x="3201007" y="2061343"/>
            <a:ext cx="6978083" cy="1904399"/>
          </a:xfrm>
          <a:prstGeom prst="rect">
            <a:avLst/>
          </a:prstGeom>
          <a:solidFill>
            <a:srgbClr val="0B3367"/>
          </a:solidFill>
        </p:spPr>
        <p:txBody>
          <a:bodyPr wrap="square" rtlCol="0" anchor="ctr" anchorCtr="0">
            <a:noAutofit/>
          </a:bodyPr>
          <a:lstStyle/>
          <a:p>
            <a:pPr algn="ctr"/>
            <a:r>
              <a:rPr lang="it-IT" sz="2400" b="1" dirty="0" err="1">
                <a:solidFill>
                  <a:srgbClr val="0DEDB0"/>
                </a:solidFill>
                <a:latin typeface="Dosis" panose="02010503020202060003" pitchFamily="2" charset="77"/>
              </a:rPr>
              <a:t>É</a:t>
            </a:r>
            <a:r>
              <a:rPr lang="it-IT" sz="2400" b="1" dirty="0">
                <a:solidFill>
                  <a:srgbClr val="0DEDB0"/>
                </a:solidFill>
                <a:latin typeface="Dosis" panose="02010503020202060003" pitchFamily="2" charset="77"/>
              </a:rPr>
              <a:t> l'ultimo giorno delle elementari! Stai per concludere una parte importante della tua vita e I tuoi nonni ti regalano una grande somma di denaro, 100 euro, per ricompensarti dell'impegno</a:t>
            </a:r>
            <a:endParaRPr lang="it-IT" sz="1400" b="1" dirty="0">
              <a:solidFill>
                <a:srgbClr val="0DEDB0"/>
              </a:solidFill>
              <a:latin typeface="Dosis" panose="02010503020202060003" pitchFamily="2" charset="77"/>
            </a:endParaRPr>
          </a:p>
        </p:txBody>
      </p:sp>
      <p:sp>
        <p:nvSpPr>
          <p:cNvPr id="12" name="CasellaDiTesto 11">
            <a:extLst>
              <a:ext uri="{FF2B5EF4-FFF2-40B4-BE49-F238E27FC236}">
                <a16:creationId xmlns:a16="http://schemas.microsoft.com/office/drawing/2014/main" id="{E7D0B6C5-1CD5-9A4F-AB78-E9996E5FAEDC}"/>
              </a:ext>
            </a:extLst>
          </p:cNvPr>
          <p:cNvSpPr txBox="1"/>
          <p:nvPr/>
        </p:nvSpPr>
        <p:spPr>
          <a:xfrm>
            <a:off x="1795196" y="4256778"/>
            <a:ext cx="6841841" cy="1765285"/>
          </a:xfrm>
          <a:prstGeom prst="rect">
            <a:avLst/>
          </a:prstGeom>
          <a:solidFill>
            <a:srgbClr val="0B3367"/>
          </a:solidFill>
        </p:spPr>
        <p:txBody>
          <a:bodyPr wrap="square" rtlCol="0" anchor="ctr" anchorCtr="0">
            <a:noAutofit/>
          </a:bodyPr>
          <a:lstStyle/>
          <a:p>
            <a:pPr algn="ctr"/>
            <a:r>
              <a:rPr lang="it-IT" sz="3600" b="1" dirty="0" err="1">
                <a:solidFill>
                  <a:srgbClr val="0DEDB0"/>
                </a:solidFill>
                <a:latin typeface="Dosis" panose="02010503020202060003" pitchFamily="2" charset="77"/>
              </a:rPr>
              <a:t>É</a:t>
            </a:r>
            <a:r>
              <a:rPr lang="it-IT" sz="3600" b="1" dirty="0">
                <a:solidFill>
                  <a:srgbClr val="0DEDB0"/>
                </a:solidFill>
                <a:latin typeface="Dosis" panose="02010503020202060003" pitchFamily="2" charset="77"/>
              </a:rPr>
              <a:t> una somma enorme, non avevi mai visto tanti soldi tutti insieme! </a:t>
            </a:r>
          </a:p>
          <a:p>
            <a:pPr algn="ctr"/>
            <a:r>
              <a:rPr lang="it-IT" sz="3600" b="1" dirty="0">
                <a:solidFill>
                  <a:srgbClr val="0DEDB0"/>
                </a:solidFill>
                <a:latin typeface="Dosis" panose="02010503020202060003" pitchFamily="2" charset="77"/>
              </a:rPr>
              <a:t>Cosa ne fai?</a:t>
            </a:r>
          </a:p>
        </p:txBody>
      </p:sp>
      <p:sp>
        <p:nvSpPr>
          <p:cNvPr id="7" name="CasellaDiTesto 6">
            <a:extLst>
              <a:ext uri="{FF2B5EF4-FFF2-40B4-BE49-F238E27FC236}">
                <a16:creationId xmlns:a16="http://schemas.microsoft.com/office/drawing/2014/main" id="{B984BDBD-BEC1-2347-820C-B842F0D144CA}"/>
              </a:ext>
            </a:extLst>
          </p:cNvPr>
          <p:cNvSpPr txBox="1"/>
          <p:nvPr/>
        </p:nvSpPr>
        <p:spPr>
          <a:xfrm>
            <a:off x="2049625" y="-930870"/>
            <a:ext cx="6587412" cy="369332"/>
          </a:xfrm>
          <a:prstGeom prst="rect">
            <a:avLst/>
          </a:prstGeom>
          <a:solidFill>
            <a:srgbClr val="00B050"/>
          </a:solidFill>
        </p:spPr>
        <p:txBody>
          <a:bodyPr wrap="square" rtlCol="0">
            <a:spAutoFit/>
          </a:bodyPr>
          <a:lstStyle/>
          <a:p>
            <a:r>
              <a:rPr lang="it-IT" dirty="0"/>
              <a:t>Livello 21B</a:t>
            </a:r>
          </a:p>
        </p:txBody>
      </p:sp>
      <p:pic>
        <p:nvPicPr>
          <p:cNvPr id="8" name="Elemento grafico 7" descr="Riproduci">
            <a:hlinkClick r:id="rId6" action="ppaction://hlinksldjump"/>
            <a:extLst>
              <a:ext uri="{FF2B5EF4-FFF2-40B4-BE49-F238E27FC236}">
                <a16:creationId xmlns:a16="http://schemas.microsoft.com/office/drawing/2014/main" id="{7090138C-5ED7-6F4C-A3A3-DCEDD5F221F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71839" y="5319054"/>
            <a:ext cx="1135324" cy="1135324"/>
          </a:xfrm>
          <a:prstGeom prst="rect">
            <a:avLst/>
          </a:prstGeom>
        </p:spPr>
      </p:pic>
      <p:sp>
        <p:nvSpPr>
          <p:cNvPr id="2" name="Titolo 1">
            <a:extLst>
              <a:ext uri="{FF2B5EF4-FFF2-40B4-BE49-F238E27FC236}">
                <a16:creationId xmlns:a16="http://schemas.microsoft.com/office/drawing/2014/main" id="{7D6F7FB2-3E26-1E44-870A-325380F04A43}"/>
              </a:ext>
            </a:extLst>
          </p:cNvPr>
          <p:cNvSpPr>
            <a:spLocks noGrp="1"/>
          </p:cNvSpPr>
          <p:nvPr>
            <p:ph type="title" idx="4294967295"/>
          </p:nvPr>
        </p:nvSpPr>
        <p:spPr>
          <a:xfrm>
            <a:off x="529950" y="-1892330"/>
            <a:ext cx="10515600" cy="1325563"/>
          </a:xfrm>
        </p:spPr>
        <p:txBody>
          <a:bodyPr/>
          <a:lstStyle/>
          <a:p>
            <a:pPr rtl="0" eaLnBrk="1" latinLnBrk="0" hangingPunct="1"/>
            <a:r>
              <a:rPr lang="it-IT" sz="1800" kern="1200" dirty="0">
                <a:solidFill>
                  <a:srgbClr val="000000"/>
                </a:solidFill>
                <a:effectLst/>
                <a:latin typeface="Calibri" panose="020F0502020204030204" pitchFamily="34" charset="0"/>
                <a:ea typeface="+mn-ea"/>
                <a:cs typeface="+mn-cs"/>
              </a:rPr>
              <a:t>Livello 2 1B</a:t>
            </a:r>
            <a:endParaRPr lang="it-IT" dirty="0">
              <a:effectLst/>
            </a:endParaRPr>
          </a:p>
        </p:txBody>
      </p:sp>
      <p:pic>
        <p:nvPicPr>
          <p:cNvPr id="13" name="Immagine 12" descr="Immagine che contiene testo, grafica vettoriale&#10;&#10;Descrizione generata automaticamente">
            <a:extLst>
              <a:ext uri="{FF2B5EF4-FFF2-40B4-BE49-F238E27FC236}">
                <a16:creationId xmlns:a16="http://schemas.microsoft.com/office/drawing/2014/main" id="{23A76C02-2D42-4C62-90D5-26666AFA7A60}"/>
              </a:ext>
            </a:extLst>
          </p:cNvPr>
          <p:cNvPicPr>
            <a:picLocks noChangeAspect="1"/>
          </p:cNvPicPr>
          <p:nvPr/>
        </p:nvPicPr>
        <p:blipFill>
          <a:blip r:embed="rId9"/>
          <a:stretch>
            <a:fillRect/>
          </a:stretch>
        </p:blipFill>
        <p:spPr>
          <a:xfrm>
            <a:off x="-3506" y="1590869"/>
            <a:ext cx="3291259" cy="3291259"/>
          </a:xfrm>
          <a:prstGeom prst="rect">
            <a:avLst/>
          </a:prstGeom>
        </p:spPr>
      </p:pic>
    </p:spTree>
    <p:extLst>
      <p:ext uri="{BB962C8B-B14F-4D97-AF65-F5344CB8AC3E}">
        <p14:creationId xmlns:p14="http://schemas.microsoft.com/office/powerpoint/2010/main" val="230499028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D892B845-5838-9349-A22E-B78342889AD4}"/>
              </a:ext>
            </a:extLst>
          </p:cNvPr>
          <p:cNvSpPr>
            <a:spLocks noGrp="1"/>
          </p:cNvSpPr>
          <p:nvPr>
            <p:ph type="title" idx="4294967295"/>
          </p:nvPr>
        </p:nvSpPr>
        <p:spPr>
          <a:xfrm>
            <a:off x="1278237" y="-966651"/>
            <a:ext cx="6036963" cy="725787"/>
          </a:xfrm>
        </p:spPr>
        <p:txBody>
          <a:bodyPr/>
          <a:lstStyle/>
          <a:p>
            <a:r>
              <a:rPr lang="it-IT" sz="2400" b="1" dirty="0">
                <a:solidFill>
                  <a:srgbClr val="0DEDB0"/>
                </a:solidFill>
                <a:latin typeface="Dosis" panose="02010503020202060003" pitchFamily="2" charset="77"/>
              </a:rPr>
              <a:t>Opzione  8B 7A</a:t>
            </a:r>
            <a:endParaRPr lang="it-IT" dirty="0"/>
          </a:p>
        </p:txBody>
      </p:sp>
      <p:sp>
        <p:nvSpPr>
          <p:cNvPr id="4" name="CasellaDiTesto 3">
            <a:extLst>
              <a:ext uri="{FF2B5EF4-FFF2-40B4-BE49-F238E27FC236}">
                <a16:creationId xmlns:a16="http://schemas.microsoft.com/office/drawing/2014/main" id="{DC3225D8-9FB9-7444-839C-33E377570133}"/>
              </a:ext>
            </a:extLst>
          </p:cNvPr>
          <p:cNvSpPr txBox="1"/>
          <p:nvPr/>
        </p:nvSpPr>
        <p:spPr>
          <a:xfrm>
            <a:off x="3157728" y="694944"/>
            <a:ext cx="184731" cy="369332"/>
          </a:xfrm>
          <a:prstGeom prst="rect">
            <a:avLst/>
          </a:prstGeom>
          <a:noFill/>
        </p:spPr>
        <p:txBody>
          <a:bodyPr wrap="none" rtlCol="0">
            <a:spAutoFit/>
          </a:bodyPr>
          <a:lstStyle/>
          <a:p>
            <a:endParaRPr lang="it-IT" dirty="0"/>
          </a:p>
        </p:txBody>
      </p:sp>
      <p:sp>
        <p:nvSpPr>
          <p:cNvPr id="15" name="CasellaDiTesto 14">
            <a:extLst>
              <a:ext uri="{FF2B5EF4-FFF2-40B4-BE49-F238E27FC236}">
                <a16:creationId xmlns:a16="http://schemas.microsoft.com/office/drawing/2014/main" id="{8A32C121-0090-D34D-818E-ED43CDDC946F}"/>
              </a:ext>
            </a:extLst>
          </p:cNvPr>
          <p:cNvSpPr txBox="1"/>
          <p:nvPr/>
        </p:nvSpPr>
        <p:spPr>
          <a:xfrm>
            <a:off x="719998" y="524010"/>
            <a:ext cx="10357906" cy="725788"/>
          </a:xfrm>
          <a:prstGeom prst="rect">
            <a:avLst/>
          </a:prstGeom>
          <a:solidFill>
            <a:srgbClr val="0B3367"/>
          </a:solidFill>
        </p:spPr>
        <p:txBody>
          <a:bodyPr wrap="square" rtlCol="0" anchor="t" anchorCtr="0">
            <a:noAutofit/>
          </a:bodyPr>
          <a:lstStyle/>
          <a:p>
            <a:pPr algn="ctr"/>
            <a:r>
              <a:rPr lang="it-IT" sz="2800" b="1" dirty="0">
                <a:solidFill>
                  <a:srgbClr val="0DEDB0"/>
                </a:solidFill>
                <a:latin typeface="Dosis" panose="02010503020202060003" pitchFamily="2" charset="77"/>
              </a:rPr>
              <a:t>In questo momento, quanto sei disposto a investire annualmente?</a:t>
            </a:r>
            <a:endParaRPr lang="it-IT" sz="3200" b="1" dirty="0">
              <a:solidFill>
                <a:srgbClr val="0DEDB0"/>
              </a:solidFill>
              <a:latin typeface="Dosis" panose="02010503020202060003" pitchFamily="2" charset="77"/>
            </a:endParaRPr>
          </a:p>
        </p:txBody>
      </p:sp>
      <p:sp>
        <p:nvSpPr>
          <p:cNvPr id="17" name="CasellaDiTesto 16">
            <a:extLst>
              <a:ext uri="{FF2B5EF4-FFF2-40B4-BE49-F238E27FC236}">
                <a16:creationId xmlns:a16="http://schemas.microsoft.com/office/drawing/2014/main" id="{83F2655F-EF1E-9A48-A7F5-374385042B2E}"/>
              </a:ext>
            </a:extLst>
          </p:cNvPr>
          <p:cNvSpPr txBox="1"/>
          <p:nvPr/>
        </p:nvSpPr>
        <p:spPr>
          <a:xfrm>
            <a:off x="1581701" y="1447204"/>
            <a:ext cx="4514299" cy="656991"/>
          </a:xfrm>
          <a:prstGeom prst="rect">
            <a:avLst/>
          </a:prstGeom>
          <a:solidFill>
            <a:srgbClr val="0B3367"/>
          </a:solidFill>
        </p:spPr>
        <p:txBody>
          <a:bodyPr wrap="square" rtlCol="0" anchor="t" anchorCtr="0">
            <a:noAutofit/>
          </a:bodyPr>
          <a:lstStyle/>
          <a:p>
            <a:pPr algn="ctr"/>
            <a:r>
              <a:rPr lang="it-IT" sz="3200" b="1" dirty="0">
                <a:solidFill>
                  <a:srgbClr val="0DEDB0"/>
                </a:solidFill>
                <a:latin typeface="Abril Fatface" panose="02000503000000020003" pitchFamily="2" charset="77"/>
              </a:rPr>
              <a:t>B)</a:t>
            </a:r>
            <a:r>
              <a:rPr lang="it-IT" sz="3200" b="1" dirty="0">
                <a:solidFill>
                  <a:srgbClr val="0DEDB0"/>
                </a:solidFill>
                <a:latin typeface="Dosis" panose="02010503020202060003" pitchFamily="2" charset="77"/>
              </a:rPr>
              <a:t> € 100 ogni anno</a:t>
            </a:r>
          </a:p>
        </p:txBody>
      </p:sp>
      <p:sp>
        <p:nvSpPr>
          <p:cNvPr id="8" name="CasellaDiTesto 7">
            <a:extLst>
              <a:ext uri="{FF2B5EF4-FFF2-40B4-BE49-F238E27FC236}">
                <a16:creationId xmlns:a16="http://schemas.microsoft.com/office/drawing/2014/main" id="{D1EF90BC-1A69-FD4C-A390-EA1D1290E46B}"/>
              </a:ext>
            </a:extLst>
          </p:cNvPr>
          <p:cNvSpPr txBox="1"/>
          <p:nvPr/>
        </p:nvSpPr>
        <p:spPr>
          <a:xfrm>
            <a:off x="1581701" y="2707183"/>
            <a:ext cx="7194309" cy="2455831"/>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Forse in questo momento puoi permetterti di accumulare un po’ di più rispetto alla cifra che hai scelto. Per garantirti un futuro più sereno, dovresti imparare a fare delle scelte più lungimiranti. </a:t>
            </a:r>
          </a:p>
          <a:p>
            <a:pPr algn="ctr"/>
            <a:r>
              <a:rPr lang="it-IT" sz="2400" b="1" dirty="0">
                <a:solidFill>
                  <a:srgbClr val="0DEDB0"/>
                </a:solidFill>
                <a:latin typeface="Dosis" panose="02010503020202060003" pitchFamily="2" charset="77"/>
              </a:rPr>
              <a:t>Tuttavia non disperare, puoi sempre </a:t>
            </a:r>
            <a:r>
              <a:rPr lang="it-IT" sz="2800" b="1" dirty="0">
                <a:solidFill>
                  <a:srgbClr val="0DEDB0"/>
                </a:solidFill>
                <a:latin typeface="Abril Fatface" panose="02000503000000020003" pitchFamily="2" charset="77"/>
              </a:rPr>
              <a:t>modificare</a:t>
            </a:r>
            <a:r>
              <a:rPr lang="it-IT" sz="2400" b="1" dirty="0">
                <a:solidFill>
                  <a:srgbClr val="0DEDB0"/>
                </a:solidFill>
                <a:latin typeface="Dosis" panose="02010503020202060003" pitchFamily="2" charset="77"/>
              </a:rPr>
              <a:t> la tua scelta!</a:t>
            </a:r>
          </a:p>
        </p:txBody>
      </p:sp>
      <p:pic>
        <p:nvPicPr>
          <p:cNvPr id="6" name="Elemento grafico 5" descr="Tiro a segno">
            <a:extLst>
              <a:ext uri="{FF2B5EF4-FFF2-40B4-BE49-F238E27FC236}">
                <a16:creationId xmlns:a16="http://schemas.microsoft.com/office/drawing/2014/main" id="{16010289-57E1-AE4B-9777-1C4697EB60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42285" y="924294"/>
            <a:ext cx="1782890" cy="1782890"/>
          </a:xfrm>
          <a:prstGeom prst="rect">
            <a:avLst/>
          </a:prstGeom>
        </p:spPr>
      </p:pic>
      <p:pic>
        <p:nvPicPr>
          <p:cNvPr id="9" name="Elemento grafico 8" descr="Compasso">
            <a:extLst>
              <a:ext uri="{FF2B5EF4-FFF2-40B4-BE49-F238E27FC236}">
                <a16:creationId xmlns:a16="http://schemas.microsoft.com/office/drawing/2014/main" id="{1B902CEE-748B-C949-AECA-683FB4DC643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36280" y="4530069"/>
            <a:ext cx="1782890" cy="1782890"/>
          </a:xfrm>
          <a:prstGeom prst="rect">
            <a:avLst/>
          </a:prstGeom>
        </p:spPr>
      </p:pic>
      <p:pic>
        <p:nvPicPr>
          <p:cNvPr id="10" name="Elemento grafico 9" descr="Riproduci">
            <a:hlinkClick r:id="rId8" action="ppaction://hlinksldjump"/>
            <a:extLst>
              <a:ext uri="{FF2B5EF4-FFF2-40B4-BE49-F238E27FC236}">
                <a16:creationId xmlns:a16="http://schemas.microsoft.com/office/drawing/2014/main" id="{F7A8AE3A-6801-0544-812D-FC836E488E1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71839" y="5319054"/>
            <a:ext cx="1135324" cy="1135324"/>
          </a:xfrm>
          <a:prstGeom prst="rect">
            <a:avLst/>
          </a:prstGeom>
        </p:spPr>
      </p:pic>
      <p:pic>
        <p:nvPicPr>
          <p:cNvPr id="5" name="Immagine 4">
            <a:extLst>
              <a:ext uri="{FF2B5EF4-FFF2-40B4-BE49-F238E27FC236}">
                <a16:creationId xmlns:a16="http://schemas.microsoft.com/office/drawing/2014/main" id="{9C55527F-9C2F-482D-B50A-A97FA384A43F}"/>
              </a:ext>
            </a:extLst>
          </p:cNvPr>
          <p:cNvPicPr>
            <a:picLocks noChangeAspect="1"/>
          </p:cNvPicPr>
          <p:nvPr/>
        </p:nvPicPr>
        <p:blipFill rotWithShape="1">
          <a:blip r:embed="rId11"/>
          <a:srcRect b="15478"/>
          <a:stretch/>
        </p:blipFill>
        <p:spPr>
          <a:xfrm>
            <a:off x="6806344" y="-108513"/>
            <a:ext cx="6421473" cy="5427568"/>
          </a:xfrm>
          <a:prstGeom prst="rect">
            <a:avLst/>
          </a:prstGeom>
        </p:spPr>
      </p:pic>
    </p:spTree>
    <p:extLst>
      <p:ext uri="{BB962C8B-B14F-4D97-AF65-F5344CB8AC3E}">
        <p14:creationId xmlns:p14="http://schemas.microsoft.com/office/powerpoint/2010/main" val="134381732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D892B845-5838-9349-A22E-B78342889AD4}"/>
              </a:ext>
            </a:extLst>
          </p:cNvPr>
          <p:cNvSpPr>
            <a:spLocks noGrp="1"/>
          </p:cNvSpPr>
          <p:nvPr>
            <p:ph type="title" idx="4294967295"/>
          </p:nvPr>
        </p:nvSpPr>
        <p:spPr>
          <a:xfrm>
            <a:off x="1278237" y="-966651"/>
            <a:ext cx="6036963" cy="725787"/>
          </a:xfrm>
        </p:spPr>
        <p:txBody>
          <a:bodyPr/>
          <a:lstStyle/>
          <a:p>
            <a:r>
              <a:rPr lang="it-IT" sz="2400" b="1" dirty="0">
                <a:solidFill>
                  <a:srgbClr val="0DEDB0"/>
                </a:solidFill>
                <a:latin typeface="Dosis" panose="02010503020202060003" pitchFamily="2" charset="77"/>
              </a:rPr>
              <a:t>Opzione  8A 7B</a:t>
            </a:r>
            <a:endParaRPr lang="it-IT" dirty="0"/>
          </a:p>
        </p:txBody>
      </p:sp>
      <p:sp>
        <p:nvSpPr>
          <p:cNvPr id="4" name="CasellaDiTesto 3">
            <a:extLst>
              <a:ext uri="{FF2B5EF4-FFF2-40B4-BE49-F238E27FC236}">
                <a16:creationId xmlns:a16="http://schemas.microsoft.com/office/drawing/2014/main" id="{DC3225D8-9FB9-7444-839C-33E377570133}"/>
              </a:ext>
            </a:extLst>
          </p:cNvPr>
          <p:cNvSpPr txBox="1"/>
          <p:nvPr/>
        </p:nvSpPr>
        <p:spPr>
          <a:xfrm>
            <a:off x="3157728" y="694944"/>
            <a:ext cx="184731" cy="369332"/>
          </a:xfrm>
          <a:prstGeom prst="rect">
            <a:avLst/>
          </a:prstGeom>
          <a:noFill/>
        </p:spPr>
        <p:txBody>
          <a:bodyPr wrap="none" rtlCol="0">
            <a:spAutoFit/>
          </a:bodyPr>
          <a:lstStyle/>
          <a:p>
            <a:endParaRPr lang="it-IT" dirty="0"/>
          </a:p>
        </p:txBody>
      </p:sp>
      <p:sp>
        <p:nvSpPr>
          <p:cNvPr id="15" name="CasellaDiTesto 14">
            <a:extLst>
              <a:ext uri="{FF2B5EF4-FFF2-40B4-BE49-F238E27FC236}">
                <a16:creationId xmlns:a16="http://schemas.microsoft.com/office/drawing/2014/main" id="{8A32C121-0090-D34D-818E-ED43CDDC946F}"/>
              </a:ext>
            </a:extLst>
          </p:cNvPr>
          <p:cNvSpPr txBox="1"/>
          <p:nvPr/>
        </p:nvSpPr>
        <p:spPr>
          <a:xfrm>
            <a:off x="719998" y="524010"/>
            <a:ext cx="10357906" cy="725788"/>
          </a:xfrm>
          <a:prstGeom prst="rect">
            <a:avLst/>
          </a:prstGeom>
          <a:solidFill>
            <a:srgbClr val="0B3367"/>
          </a:solidFill>
        </p:spPr>
        <p:txBody>
          <a:bodyPr wrap="square" rtlCol="0" anchor="t" anchorCtr="0">
            <a:noAutofit/>
          </a:bodyPr>
          <a:lstStyle/>
          <a:p>
            <a:pPr algn="ctr"/>
            <a:r>
              <a:rPr lang="it-IT" sz="2800" b="1" dirty="0">
                <a:solidFill>
                  <a:srgbClr val="0DEDB0"/>
                </a:solidFill>
                <a:latin typeface="Dosis" panose="02010503020202060003" pitchFamily="2" charset="77"/>
              </a:rPr>
              <a:t>In questo momento, quanto sei disposto a investire annualmente?</a:t>
            </a:r>
            <a:endParaRPr lang="it-IT" sz="3200" b="1" dirty="0">
              <a:solidFill>
                <a:srgbClr val="0DEDB0"/>
              </a:solidFill>
              <a:latin typeface="Dosis" panose="02010503020202060003" pitchFamily="2" charset="77"/>
            </a:endParaRPr>
          </a:p>
        </p:txBody>
      </p:sp>
      <p:sp>
        <p:nvSpPr>
          <p:cNvPr id="17" name="CasellaDiTesto 16">
            <a:extLst>
              <a:ext uri="{FF2B5EF4-FFF2-40B4-BE49-F238E27FC236}">
                <a16:creationId xmlns:a16="http://schemas.microsoft.com/office/drawing/2014/main" id="{83F2655F-EF1E-9A48-A7F5-374385042B2E}"/>
              </a:ext>
            </a:extLst>
          </p:cNvPr>
          <p:cNvSpPr txBox="1"/>
          <p:nvPr/>
        </p:nvSpPr>
        <p:spPr>
          <a:xfrm>
            <a:off x="1581701" y="1447204"/>
            <a:ext cx="4514299" cy="656991"/>
          </a:xfrm>
          <a:prstGeom prst="rect">
            <a:avLst/>
          </a:prstGeom>
          <a:solidFill>
            <a:srgbClr val="0B3367"/>
          </a:solidFill>
        </p:spPr>
        <p:txBody>
          <a:bodyPr wrap="square" rtlCol="0" anchor="t" anchorCtr="0">
            <a:noAutofit/>
          </a:bodyPr>
          <a:lstStyle/>
          <a:p>
            <a:pPr algn="ctr"/>
            <a:r>
              <a:rPr lang="it-IT" sz="3200" b="1" dirty="0">
                <a:solidFill>
                  <a:srgbClr val="0DEDB0"/>
                </a:solidFill>
                <a:latin typeface="Abril Fatface" panose="02000503000000020003" pitchFamily="2" charset="77"/>
              </a:rPr>
              <a:t>A)</a:t>
            </a:r>
            <a:r>
              <a:rPr lang="it-IT" sz="3200" b="1" dirty="0">
                <a:solidFill>
                  <a:srgbClr val="0DEDB0"/>
                </a:solidFill>
                <a:latin typeface="Dosis" panose="02010503020202060003" pitchFamily="2" charset="77"/>
              </a:rPr>
              <a:t> € 700 ogni anno</a:t>
            </a:r>
          </a:p>
        </p:txBody>
      </p:sp>
      <p:sp>
        <p:nvSpPr>
          <p:cNvPr id="8" name="CasellaDiTesto 7">
            <a:extLst>
              <a:ext uri="{FF2B5EF4-FFF2-40B4-BE49-F238E27FC236}">
                <a16:creationId xmlns:a16="http://schemas.microsoft.com/office/drawing/2014/main" id="{D1EF90BC-1A69-FD4C-A390-EA1D1290E46B}"/>
              </a:ext>
            </a:extLst>
          </p:cNvPr>
          <p:cNvSpPr txBox="1"/>
          <p:nvPr/>
        </p:nvSpPr>
        <p:spPr>
          <a:xfrm>
            <a:off x="993733" y="2605405"/>
            <a:ext cx="7539997" cy="1877385"/>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Hai scelto bene questa volta, peccato che hai fatto un errore a monte scegliendo un fondo con </a:t>
            </a:r>
            <a:r>
              <a:rPr lang="it-IT" sz="2400" b="1" dirty="0">
                <a:solidFill>
                  <a:srgbClr val="0DEDB0"/>
                </a:solidFill>
                <a:latin typeface="Abril Fatface" panose="02000503000000020003" pitchFamily="2" charset="77"/>
              </a:rPr>
              <a:t>moltissimi costi</a:t>
            </a:r>
            <a:r>
              <a:rPr lang="it-IT" sz="2400" b="1" dirty="0">
                <a:solidFill>
                  <a:srgbClr val="0DEDB0"/>
                </a:solidFill>
                <a:latin typeface="Dosis" panose="02010503020202060003" pitchFamily="2" charset="77"/>
              </a:rPr>
              <a:t>. Scegliendo l’altro fondo pensione avresti potuto raggiungere una cifra finale molto più alta!</a:t>
            </a:r>
          </a:p>
        </p:txBody>
      </p:sp>
      <p:pic>
        <p:nvPicPr>
          <p:cNvPr id="6" name="Elemento grafico 5" descr="Tiro a segno">
            <a:extLst>
              <a:ext uri="{FF2B5EF4-FFF2-40B4-BE49-F238E27FC236}">
                <a16:creationId xmlns:a16="http://schemas.microsoft.com/office/drawing/2014/main" id="{16010289-57E1-AE4B-9777-1C4697EB60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88008" y="1027437"/>
            <a:ext cx="1782890" cy="1782890"/>
          </a:xfrm>
          <a:prstGeom prst="rect">
            <a:avLst/>
          </a:prstGeom>
        </p:spPr>
      </p:pic>
      <p:pic>
        <p:nvPicPr>
          <p:cNvPr id="9" name="Elemento grafico 8" descr="Compasso">
            <a:extLst>
              <a:ext uri="{FF2B5EF4-FFF2-40B4-BE49-F238E27FC236}">
                <a16:creationId xmlns:a16="http://schemas.microsoft.com/office/drawing/2014/main" id="{1B902CEE-748B-C949-AECA-683FB4DC643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51562" y="3847353"/>
            <a:ext cx="1782890" cy="1782890"/>
          </a:xfrm>
          <a:prstGeom prst="rect">
            <a:avLst/>
          </a:prstGeom>
        </p:spPr>
      </p:pic>
      <p:pic>
        <p:nvPicPr>
          <p:cNvPr id="10" name="Elemento grafico 9" descr="Riproduci">
            <a:hlinkClick r:id="rId8" action="ppaction://hlinksldjump"/>
            <a:extLst>
              <a:ext uri="{FF2B5EF4-FFF2-40B4-BE49-F238E27FC236}">
                <a16:creationId xmlns:a16="http://schemas.microsoft.com/office/drawing/2014/main" id="{DEFE79F8-E050-B94F-A476-7D26CECF2E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71839" y="5319054"/>
            <a:ext cx="1135324" cy="1135324"/>
          </a:xfrm>
          <a:prstGeom prst="rect">
            <a:avLst/>
          </a:prstGeom>
        </p:spPr>
      </p:pic>
      <p:pic>
        <p:nvPicPr>
          <p:cNvPr id="11" name="Immagine 10">
            <a:extLst>
              <a:ext uri="{FF2B5EF4-FFF2-40B4-BE49-F238E27FC236}">
                <a16:creationId xmlns:a16="http://schemas.microsoft.com/office/drawing/2014/main" id="{A5C29E25-36C9-4CC4-B2C6-6C2C06B00BDF}"/>
              </a:ext>
            </a:extLst>
          </p:cNvPr>
          <p:cNvPicPr>
            <a:picLocks noChangeAspect="1"/>
          </p:cNvPicPr>
          <p:nvPr/>
        </p:nvPicPr>
        <p:blipFill rotWithShape="1">
          <a:blip r:embed="rId11"/>
          <a:srcRect l="28137" t="20516" r="29564" b="18203"/>
          <a:stretch/>
        </p:blipFill>
        <p:spPr>
          <a:xfrm>
            <a:off x="9141288" y="1238428"/>
            <a:ext cx="2768900" cy="4011525"/>
          </a:xfrm>
          <a:prstGeom prst="rect">
            <a:avLst/>
          </a:prstGeom>
        </p:spPr>
      </p:pic>
    </p:spTree>
    <p:extLst>
      <p:ext uri="{BB962C8B-B14F-4D97-AF65-F5344CB8AC3E}">
        <p14:creationId xmlns:p14="http://schemas.microsoft.com/office/powerpoint/2010/main" val="302232436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D892B845-5838-9349-A22E-B78342889AD4}"/>
              </a:ext>
            </a:extLst>
          </p:cNvPr>
          <p:cNvSpPr>
            <a:spLocks noGrp="1"/>
          </p:cNvSpPr>
          <p:nvPr>
            <p:ph type="title" idx="4294967295"/>
          </p:nvPr>
        </p:nvSpPr>
        <p:spPr>
          <a:xfrm>
            <a:off x="1278237" y="-966651"/>
            <a:ext cx="6036963" cy="725787"/>
          </a:xfrm>
        </p:spPr>
        <p:txBody>
          <a:bodyPr/>
          <a:lstStyle/>
          <a:p>
            <a:r>
              <a:rPr lang="it-IT" sz="2400" b="1" dirty="0">
                <a:solidFill>
                  <a:srgbClr val="0DEDB0"/>
                </a:solidFill>
                <a:latin typeface="Dosis" panose="02010503020202060003" pitchFamily="2" charset="77"/>
              </a:rPr>
              <a:t>Opzione  8B 7B</a:t>
            </a:r>
            <a:endParaRPr lang="it-IT" dirty="0"/>
          </a:p>
        </p:txBody>
      </p:sp>
      <p:sp>
        <p:nvSpPr>
          <p:cNvPr id="4" name="CasellaDiTesto 3">
            <a:extLst>
              <a:ext uri="{FF2B5EF4-FFF2-40B4-BE49-F238E27FC236}">
                <a16:creationId xmlns:a16="http://schemas.microsoft.com/office/drawing/2014/main" id="{DC3225D8-9FB9-7444-839C-33E377570133}"/>
              </a:ext>
            </a:extLst>
          </p:cNvPr>
          <p:cNvSpPr txBox="1"/>
          <p:nvPr/>
        </p:nvSpPr>
        <p:spPr>
          <a:xfrm>
            <a:off x="3157728" y="694944"/>
            <a:ext cx="184731" cy="369332"/>
          </a:xfrm>
          <a:prstGeom prst="rect">
            <a:avLst/>
          </a:prstGeom>
          <a:noFill/>
        </p:spPr>
        <p:txBody>
          <a:bodyPr wrap="none" rtlCol="0">
            <a:spAutoFit/>
          </a:bodyPr>
          <a:lstStyle/>
          <a:p>
            <a:endParaRPr lang="it-IT" dirty="0"/>
          </a:p>
        </p:txBody>
      </p:sp>
      <p:sp>
        <p:nvSpPr>
          <p:cNvPr id="15" name="CasellaDiTesto 14">
            <a:extLst>
              <a:ext uri="{FF2B5EF4-FFF2-40B4-BE49-F238E27FC236}">
                <a16:creationId xmlns:a16="http://schemas.microsoft.com/office/drawing/2014/main" id="{8A32C121-0090-D34D-818E-ED43CDDC946F}"/>
              </a:ext>
            </a:extLst>
          </p:cNvPr>
          <p:cNvSpPr txBox="1"/>
          <p:nvPr/>
        </p:nvSpPr>
        <p:spPr>
          <a:xfrm>
            <a:off x="719998" y="524010"/>
            <a:ext cx="10357906" cy="725788"/>
          </a:xfrm>
          <a:prstGeom prst="rect">
            <a:avLst/>
          </a:prstGeom>
          <a:solidFill>
            <a:srgbClr val="0B3367"/>
          </a:solidFill>
        </p:spPr>
        <p:txBody>
          <a:bodyPr wrap="square" rtlCol="0" anchor="t" anchorCtr="0">
            <a:noAutofit/>
          </a:bodyPr>
          <a:lstStyle/>
          <a:p>
            <a:pPr algn="ctr"/>
            <a:r>
              <a:rPr lang="it-IT" sz="2800" b="1" dirty="0">
                <a:solidFill>
                  <a:srgbClr val="0DEDB0"/>
                </a:solidFill>
                <a:latin typeface="Dosis" panose="02010503020202060003" pitchFamily="2" charset="77"/>
              </a:rPr>
              <a:t>In questo momento, quanto sei disposto a investire annualmente?</a:t>
            </a:r>
            <a:endParaRPr lang="it-IT" sz="3200" b="1" dirty="0">
              <a:solidFill>
                <a:srgbClr val="0DEDB0"/>
              </a:solidFill>
              <a:latin typeface="Dosis" panose="02010503020202060003" pitchFamily="2" charset="77"/>
            </a:endParaRPr>
          </a:p>
        </p:txBody>
      </p:sp>
      <p:sp>
        <p:nvSpPr>
          <p:cNvPr id="17" name="CasellaDiTesto 16">
            <a:extLst>
              <a:ext uri="{FF2B5EF4-FFF2-40B4-BE49-F238E27FC236}">
                <a16:creationId xmlns:a16="http://schemas.microsoft.com/office/drawing/2014/main" id="{83F2655F-EF1E-9A48-A7F5-374385042B2E}"/>
              </a:ext>
            </a:extLst>
          </p:cNvPr>
          <p:cNvSpPr txBox="1"/>
          <p:nvPr/>
        </p:nvSpPr>
        <p:spPr>
          <a:xfrm>
            <a:off x="1581701" y="1447204"/>
            <a:ext cx="4514299" cy="656991"/>
          </a:xfrm>
          <a:prstGeom prst="rect">
            <a:avLst/>
          </a:prstGeom>
          <a:solidFill>
            <a:srgbClr val="0B3367"/>
          </a:solidFill>
        </p:spPr>
        <p:txBody>
          <a:bodyPr wrap="square" rtlCol="0" anchor="t" anchorCtr="0">
            <a:noAutofit/>
          </a:bodyPr>
          <a:lstStyle/>
          <a:p>
            <a:pPr algn="ctr"/>
            <a:r>
              <a:rPr lang="it-IT" sz="3200" b="1" dirty="0">
                <a:solidFill>
                  <a:srgbClr val="0DEDB0"/>
                </a:solidFill>
                <a:latin typeface="Abril Fatface" panose="02000503000000020003" pitchFamily="2" charset="77"/>
              </a:rPr>
              <a:t>B)</a:t>
            </a:r>
            <a:r>
              <a:rPr lang="it-IT" sz="3200" b="1" dirty="0">
                <a:solidFill>
                  <a:srgbClr val="0DEDB0"/>
                </a:solidFill>
                <a:latin typeface="Dosis" panose="02010503020202060003" pitchFamily="2" charset="77"/>
              </a:rPr>
              <a:t> € 100 ogni anno</a:t>
            </a:r>
          </a:p>
        </p:txBody>
      </p:sp>
      <p:sp>
        <p:nvSpPr>
          <p:cNvPr id="8" name="CasellaDiTesto 7">
            <a:extLst>
              <a:ext uri="{FF2B5EF4-FFF2-40B4-BE49-F238E27FC236}">
                <a16:creationId xmlns:a16="http://schemas.microsoft.com/office/drawing/2014/main" id="{D1EF90BC-1A69-FD4C-A390-EA1D1290E46B}"/>
              </a:ext>
            </a:extLst>
          </p:cNvPr>
          <p:cNvSpPr txBox="1"/>
          <p:nvPr/>
        </p:nvSpPr>
        <p:spPr>
          <a:xfrm>
            <a:off x="1581701" y="2707184"/>
            <a:ext cx="7194309" cy="1822886"/>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Beh, nella tua situazione avrei fatto un paio di sacrifici in più per stare più tranquillo negli anni successivi, d’altro canto sei in una situazione in cui le entrate superano di moltissimo le spese! </a:t>
            </a:r>
          </a:p>
        </p:txBody>
      </p:sp>
      <p:pic>
        <p:nvPicPr>
          <p:cNvPr id="6" name="Elemento grafico 5" descr="Tiro a segno">
            <a:extLst>
              <a:ext uri="{FF2B5EF4-FFF2-40B4-BE49-F238E27FC236}">
                <a16:creationId xmlns:a16="http://schemas.microsoft.com/office/drawing/2014/main" id="{16010289-57E1-AE4B-9777-1C4697EB60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42285" y="924294"/>
            <a:ext cx="1782890" cy="1782890"/>
          </a:xfrm>
          <a:prstGeom prst="rect">
            <a:avLst/>
          </a:prstGeom>
        </p:spPr>
      </p:pic>
      <p:pic>
        <p:nvPicPr>
          <p:cNvPr id="9" name="Elemento grafico 8" descr="Compasso">
            <a:extLst>
              <a:ext uri="{FF2B5EF4-FFF2-40B4-BE49-F238E27FC236}">
                <a16:creationId xmlns:a16="http://schemas.microsoft.com/office/drawing/2014/main" id="{1B902CEE-748B-C949-AECA-683FB4DC643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93120" y="3916752"/>
            <a:ext cx="1782890" cy="1782890"/>
          </a:xfrm>
          <a:prstGeom prst="rect">
            <a:avLst/>
          </a:prstGeom>
        </p:spPr>
      </p:pic>
      <p:pic>
        <p:nvPicPr>
          <p:cNvPr id="10" name="Elemento grafico 9" descr="Riproduci">
            <a:hlinkClick r:id="rId8" action="ppaction://hlinksldjump"/>
            <a:extLst>
              <a:ext uri="{FF2B5EF4-FFF2-40B4-BE49-F238E27FC236}">
                <a16:creationId xmlns:a16="http://schemas.microsoft.com/office/drawing/2014/main" id="{06447BE8-F800-184C-9994-CA256229449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71839" y="5319054"/>
            <a:ext cx="1135324" cy="1135324"/>
          </a:xfrm>
          <a:prstGeom prst="rect">
            <a:avLst/>
          </a:prstGeom>
        </p:spPr>
      </p:pic>
      <p:pic>
        <p:nvPicPr>
          <p:cNvPr id="11" name="Immagine 10">
            <a:extLst>
              <a:ext uri="{FF2B5EF4-FFF2-40B4-BE49-F238E27FC236}">
                <a16:creationId xmlns:a16="http://schemas.microsoft.com/office/drawing/2014/main" id="{856C61C0-3AF0-4315-83D3-FE77D61571E5}"/>
              </a:ext>
            </a:extLst>
          </p:cNvPr>
          <p:cNvPicPr>
            <a:picLocks noChangeAspect="1"/>
          </p:cNvPicPr>
          <p:nvPr/>
        </p:nvPicPr>
        <p:blipFill rotWithShape="1">
          <a:blip r:embed="rId11"/>
          <a:srcRect l="35362" b="15478"/>
          <a:stretch/>
        </p:blipFill>
        <p:spPr>
          <a:xfrm>
            <a:off x="9077093" y="-108513"/>
            <a:ext cx="4150724" cy="5427568"/>
          </a:xfrm>
          <a:prstGeom prst="rect">
            <a:avLst/>
          </a:prstGeom>
        </p:spPr>
      </p:pic>
    </p:spTree>
    <p:extLst>
      <p:ext uri="{BB962C8B-B14F-4D97-AF65-F5344CB8AC3E}">
        <p14:creationId xmlns:p14="http://schemas.microsoft.com/office/powerpoint/2010/main" val="365463414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D892B845-5838-9349-A22E-B78342889AD4}"/>
              </a:ext>
            </a:extLst>
          </p:cNvPr>
          <p:cNvSpPr>
            <a:spLocks noGrp="1"/>
          </p:cNvSpPr>
          <p:nvPr>
            <p:ph type="title" idx="4294967295"/>
          </p:nvPr>
        </p:nvSpPr>
        <p:spPr>
          <a:xfrm>
            <a:off x="1278237" y="-966651"/>
            <a:ext cx="6036963" cy="725787"/>
          </a:xfrm>
        </p:spPr>
        <p:txBody>
          <a:bodyPr/>
          <a:lstStyle/>
          <a:p>
            <a:r>
              <a:rPr lang="it-IT" sz="2400" b="1" dirty="0">
                <a:solidFill>
                  <a:srgbClr val="0DEDB0"/>
                </a:solidFill>
                <a:latin typeface="Dosis" panose="02010503020202060003" pitchFamily="2" charset="77"/>
              </a:rPr>
              <a:t>Conclusione 1 </a:t>
            </a:r>
            <a:endParaRPr lang="it-IT" dirty="0"/>
          </a:p>
        </p:txBody>
      </p:sp>
      <p:sp>
        <p:nvSpPr>
          <p:cNvPr id="4" name="CasellaDiTesto 3">
            <a:extLst>
              <a:ext uri="{FF2B5EF4-FFF2-40B4-BE49-F238E27FC236}">
                <a16:creationId xmlns:a16="http://schemas.microsoft.com/office/drawing/2014/main" id="{DC3225D8-9FB9-7444-839C-33E377570133}"/>
              </a:ext>
            </a:extLst>
          </p:cNvPr>
          <p:cNvSpPr txBox="1"/>
          <p:nvPr/>
        </p:nvSpPr>
        <p:spPr>
          <a:xfrm>
            <a:off x="3157728" y="694944"/>
            <a:ext cx="184731" cy="369332"/>
          </a:xfrm>
          <a:prstGeom prst="rect">
            <a:avLst/>
          </a:prstGeom>
          <a:noFill/>
        </p:spPr>
        <p:txBody>
          <a:bodyPr wrap="none" rtlCol="0">
            <a:spAutoFit/>
          </a:bodyPr>
          <a:lstStyle/>
          <a:p>
            <a:endParaRPr lang="it-IT" dirty="0"/>
          </a:p>
        </p:txBody>
      </p:sp>
      <p:sp>
        <p:nvSpPr>
          <p:cNvPr id="15" name="CasellaDiTesto 14">
            <a:extLst>
              <a:ext uri="{FF2B5EF4-FFF2-40B4-BE49-F238E27FC236}">
                <a16:creationId xmlns:a16="http://schemas.microsoft.com/office/drawing/2014/main" id="{8A32C121-0090-D34D-818E-ED43CDDC946F}"/>
              </a:ext>
            </a:extLst>
          </p:cNvPr>
          <p:cNvSpPr txBox="1"/>
          <p:nvPr/>
        </p:nvSpPr>
        <p:spPr>
          <a:xfrm>
            <a:off x="719998" y="524010"/>
            <a:ext cx="10357906" cy="725788"/>
          </a:xfrm>
          <a:prstGeom prst="rect">
            <a:avLst/>
          </a:prstGeom>
          <a:solidFill>
            <a:srgbClr val="0B3367"/>
          </a:solidFill>
        </p:spPr>
        <p:txBody>
          <a:bodyPr wrap="square" rtlCol="0" anchor="t" anchorCtr="0">
            <a:noAutofit/>
          </a:bodyPr>
          <a:lstStyle/>
          <a:p>
            <a:pPr algn="ctr"/>
            <a:r>
              <a:rPr lang="it-IT" sz="3200" b="1" dirty="0">
                <a:solidFill>
                  <a:srgbClr val="0DEDB0"/>
                </a:solidFill>
                <a:latin typeface="Dosis" panose="02010503020202060003" pitchFamily="2" charset="77"/>
              </a:rPr>
              <a:t>Siamo arrivati alla conclusione di questo viaggio</a:t>
            </a:r>
          </a:p>
        </p:txBody>
      </p:sp>
      <p:sp>
        <p:nvSpPr>
          <p:cNvPr id="10" name="CasellaDiTesto 9">
            <a:extLst>
              <a:ext uri="{FF2B5EF4-FFF2-40B4-BE49-F238E27FC236}">
                <a16:creationId xmlns:a16="http://schemas.microsoft.com/office/drawing/2014/main" id="{A9426526-EFD0-E84C-916A-3DBB6B390143}"/>
              </a:ext>
            </a:extLst>
          </p:cNvPr>
          <p:cNvSpPr txBox="1"/>
          <p:nvPr/>
        </p:nvSpPr>
        <p:spPr>
          <a:xfrm>
            <a:off x="713931" y="1450370"/>
            <a:ext cx="4203757" cy="1337435"/>
          </a:xfrm>
          <a:prstGeom prst="rect">
            <a:avLst/>
          </a:prstGeom>
          <a:solidFill>
            <a:srgbClr val="0B3367"/>
          </a:solidFill>
        </p:spPr>
        <p:txBody>
          <a:bodyPr wrap="square" rtlCol="0" anchor="t" anchorCtr="0">
            <a:noAutofit/>
          </a:bodyPr>
          <a:lstStyle/>
          <a:p>
            <a:pPr algn="ctr"/>
            <a:r>
              <a:rPr lang="it-IT" sz="2000" b="1" dirty="0">
                <a:solidFill>
                  <a:srgbClr val="0DEDB0"/>
                </a:solidFill>
                <a:latin typeface="Dosis" panose="02010503020202060003" pitchFamily="2" charset="77"/>
              </a:rPr>
              <a:t>In questo gioco ti sei scontrato con le scelte più importanti che tutti sono  chiamati a fare al primo approccio al mondo del lavoro</a:t>
            </a:r>
          </a:p>
        </p:txBody>
      </p:sp>
      <p:sp>
        <p:nvSpPr>
          <p:cNvPr id="11" name="CasellaDiTesto 10">
            <a:extLst>
              <a:ext uri="{FF2B5EF4-FFF2-40B4-BE49-F238E27FC236}">
                <a16:creationId xmlns:a16="http://schemas.microsoft.com/office/drawing/2014/main" id="{ED4B01C2-A377-F04B-B475-0860257739C9}"/>
              </a:ext>
            </a:extLst>
          </p:cNvPr>
          <p:cNvSpPr txBox="1"/>
          <p:nvPr/>
        </p:nvSpPr>
        <p:spPr>
          <a:xfrm>
            <a:off x="5312410" y="1790857"/>
            <a:ext cx="5372285" cy="1621603"/>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Sono sicuro che hai appreso concetti importanti e che la tua curiosità sia stata solleticata, in modo che tu voglia approfondire</a:t>
            </a:r>
          </a:p>
        </p:txBody>
      </p:sp>
      <p:pic>
        <p:nvPicPr>
          <p:cNvPr id="12" name="Elemento grafico 11" descr="Indietro da destra a sinistra">
            <a:extLst>
              <a:ext uri="{FF2B5EF4-FFF2-40B4-BE49-F238E27FC236}">
                <a16:creationId xmlns:a16="http://schemas.microsoft.com/office/drawing/2014/main" id="{AC8032DE-C17D-3C46-8407-ED9E61FE43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4315449" flipH="1">
            <a:off x="4616341" y="3305799"/>
            <a:ext cx="1680517" cy="1247645"/>
          </a:xfrm>
          <a:prstGeom prst="rect">
            <a:avLst/>
          </a:prstGeom>
        </p:spPr>
      </p:pic>
      <p:sp>
        <p:nvSpPr>
          <p:cNvPr id="13" name="CasellaDiTesto 12">
            <a:extLst>
              <a:ext uri="{FF2B5EF4-FFF2-40B4-BE49-F238E27FC236}">
                <a16:creationId xmlns:a16="http://schemas.microsoft.com/office/drawing/2014/main" id="{CAB46875-6EB7-D448-A932-49EA00A4B86D}"/>
              </a:ext>
            </a:extLst>
          </p:cNvPr>
          <p:cNvSpPr txBox="1"/>
          <p:nvPr/>
        </p:nvSpPr>
        <p:spPr>
          <a:xfrm>
            <a:off x="5312410" y="4614878"/>
            <a:ext cx="6337613" cy="667667"/>
          </a:xfrm>
          <a:prstGeom prst="rect">
            <a:avLst/>
          </a:prstGeom>
          <a:solidFill>
            <a:srgbClr val="0B3367"/>
          </a:solidFill>
        </p:spPr>
        <p:txBody>
          <a:bodyPr wrap="square" rtlCol="0" anchor="t" anchorCtr="0">
            <a:noAutofit/>
          </a:bodyPr>
          <a:lstStyle/>
          <a:p>
            <a:pPr algn="ctr"/>
            <a:r>
              <a:rPr lang="it-IT" sz="3200" b="1" dirty="0">
                <a:solidFill>
                  <a:srgbClr val="0DEDB0"/>
                </a:solidFill>
                <a:latin typeface="Dosis" panose="02010503020202060003" pitchFamily="2" charset="77"/>
                <a:hlinkClick r:id="rId6">
                  <a:extLst>
                    <a:ext uri="{A12FA001-AC4F-418D-AE19-62706E023703}">
                      <ahyp:hlinkClr xmlns:ahyp="http://schemas.microsoft.com/office/drawing/2018/hyperlinkcolor" val="tx"/>
                    </a:ext>
                  </a:extLst>
                </a:hlinkClick>
              </a:rPr>
              <a:t>http://www.quellocheconta.gov.it/it</a:t>
            </a:r>
            <a:endParaRPr lang="it-IT" sz="3200" b="1" dirty="0">
              <a:solidFill>
                <a:srgbClr val="0DEDB0"/>
              </a:solidFill>
              <a:latin typeface="Dosis" panose="02010503020202060003" pitchFamily="2" charset="77"/>
            </a:endParaRPr>
          </a:p>
        </p:txBody>
      </p:sp>
      <p:sp>
        <p:nvSpPr>
          <p:cNvPr id="14" name="CasellaDiTesto 13">
            <a:extLst>
              <a:ext uri="{FF2B5EF4-FFF2-40B4-BE49-F238E27FC236}">
                <a16:creationId xmlns:a16="http://schemas.microsoft.com/office/drawing/2014/main" id="{538F47A6-36EB-894B-B1D6-6DD452F7F8E2}"/>
              </a:ext>
            </a:extLst>
          </p:cNvPr>
          <p:cNvSpPr txBox="1"/>
          <p:nvPr/>
        </p:nvSpPr>
        <p:spPr>
          <a:xfrm>
            <a:off x="479502" y="3589135"/>
            <a:ext cx="4438186" cy="2719155"/>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Qui troverai un mucchio di argomenti interessanti, spiegati da </a:t>
            </a:r>
            <a:r>
              <a:rPr lang="it-IT" sz="2400" b="1" dirty="0">
                <a:solidFill>
                  <a:srgbClr val="0DEDB0"/>
                </a:solidFill>
                <a:latin typeface="Abril Fatface" panose="02000503000000020003" pitchFamily="2" charset="77"/>
              </a:rPr>
              <a:t>esperti</a:t>
            </a:r>
            <a:r>
              <a:rPr lang="it-IT" sz="2400" b="1" dirty="0">
                <a:solidFill>
                  <a:srgbClr val="0DEDB0"/>
                </a:solidFill>
                <a:latin typeface="Dosis" panose="02010503020202060003" pitchFamily="2" charset="77"/>
              </a:rPr>
              <a:t>, che ti guideranno con semplicità verso la comprensione di tutto ciò che riguarda l’</a:t>
            </a:r>
            <a:r>
              <a:rPr lang="it-IT" sz="2400" b="1" dirty="0">
                <a:solidFill>
                  <a:srgbClr val="0DEDB0"/>
                </a:solidFill>
                <a:latin typeface="Abril Fatface" panose="02000503000000020003" pitchFamily="2" charset="77"/>
              </a:rPr>
              <a:t>assistenzialismo</a:t>
            </a:r>
            <a:r>
              <a:rPr lang="it-IT" sz="2400" b="1" dirty="0">
                <a:solidFill>
                  <a:srgbClr val="0DEDB0"/>
                </a:solidFill>
                <a:latin typeface="Dosis" panose="02010503020202060003" pitchFamily="2" charset="77"/>
              </a:rPr>
              <a:t> </a:t>
            </a:r>
            <a:r>
              <a:rPr lang="it-IT" sz="2400" b="1" dirty="0">
                <a:solidFill>
                  <a:srgbClr val="0DEDB0"/>
                </a:solidFill>
                <a:latin typeface="Abril Fatface" panose="02000503000000020003" pitchFamily="2" charset="77"/>
              </a:rPr>
              <a:t>previdenziale</a:t>
            </a:r>
            <a:r>
              <a:rPr lang="it-IT" sz="2400" b="1" dirty="0">
                <a:solidFill>
                  <a:srgbClr val="0DEDB0"/>
                </a:solidFill>
                <a:latin typeface="Dosis" panose="02010503020202060003" pitchFamily="2" charset="77"/>
              </a:rPr>
              <a:t> </a:t>
            </a:r>
          </a:p>
        </p:txBody>
      </p:sp>
      <p:pic>
        <p:nvPicPr>
          <p:cNvPr id="16" name="Elemento grafico 15" descr="Riproduci">
            <a:hlinkClick r:id="rId7" action="ppaction://hlinksldjump"/>
            <a:extLst>
              <a:ext uri="{FF2B5EF4-FFF2-40B4-BE49-F238E27FC236}">
                <a16:creationId xmlns:a16="http://schemas.microsoft.com/office/drawing/2014/main" id="{F0299B07-2151-9143-8945-F55129A9334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671839" y="5319054"/>
            <a:ext cx="1135324" cy="1135324"/>
          </a:xfrm>
          <a:prstGeom prst="rect">
            <a:avLst/>
          </a:prstGeom>
        </p:spPr>
      </p:pic>
    </p:spTree>
    <p:extLst>
      <p:ext uri="{BB962C8B-B14F-4D97-AF65-F5344CB8AC3E}">
        <p14:creationId xmlns:p14="http://schemas.microsoft.com/office/powerpoint/2010/main" val="322497748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D892B845-5838-9349-A22E-B78342889AD4}"/>
              </a:ext>
            </a:extLst>
          </p:cNvPr>
          <p:cNvSpPr>
            <a:spLocks noGrp="1"/>
          </p:cNvSpPr>
          <p:nvPr>
            <p:ph type="title" idx="4294967295"/>
          </p:nvPr>
        </p:nvSpPr>
        <p:spPr>
          <a:xfrm>
            <a:off x="1278237" y="-966651"/>
            <a:ext cx="6036963" cy="725787"/>
          </a:xfrm>
        </p:spPr>
        <p:txBody>
          <a:bodyPr/>
          <a:lstStyle/>
          <a:p>
            <a:r>
              <a:rPr lang="it-IT" sz="2400" b="1" dirty="0">
                <a:solidFill>
                  <a:srgbClr val="0DEDB0"/>
                </a:solidFill>
                <a:latin typeface="Dosis" panose="02010503020202060003" pitchFamily="2" charset="77"/>
              </a:rPr>
              <a:t>Conclusione 2 </a:t>
            </a:r>
            <a:endParaRPr lang="it-IT" dirty="0"/>
          </a:p>
        </p:txBody>
      </p:sp>
      <p:sp>
        <p:nvSpPr>
          <p:cNvPr id="4" name="CasellaDiTesto 3">
            <a:extLst>
              <a:ext uri="{FF2B5EF4-FFF2-40B4-BE49-F238E27FC236}">
                <a16:creationId xmlns:a16="http://schemas.microsoft.com/office/drawing/2014/main" id="{DC3225D8-9FB9-7444-839C-33E377570133}"/>
              </a:ext>
            </a:extLst>
          </p:cNvPr>
          <p:cNvSpPr txBox="1"/>
          <p:nvPr/>
        </p:nvSpPr>
        <p:spPr>
          <a:xfrm>
            <a:off x="3157728" y="694944"/>
            <a:ext cx="184731" cy="369332"/>
          </a:xfrm>
          <a:prstGeom prst="rect">
            <a:avLst/>
          </a:prstGeom>
          <a:noFill/>
        </p:spPr>
        <p:txBody>
          <a:bodyPr wrap="none" rtlCol="0">
            <a:spAutoFit/>
          </a:bodyPr>
          <a:lstStyle/>
          <a:p>
            <a:endParaRPr lang="it-IT" dirty="0"/>
          </a:p>
        </p:txBody>
      </p:sp>
      <p:sp>
        <p:nvSpPr>
          <p:cNvPr id="14" name="CasellaDiTesto 13">
            <a:extLst>
              <a:ext uri="{FF2B5EF4-FFF2-40B4-BE49-F238E27FC236}">
                <a16:creationId xmlns:a16="http://schemas.microsoft.com/office/drawing/2014/main" id="{538F47A6-36EB-894B-B1D6-6DD452F7F8E2}"/>
              </a:ext>
            </a:extLst>
          </p:cNvPr>
          <p:cNvSpPr txBox="1"/>
          <p:nvPr/>
        </p:nvSpPr>
        <p:spPr>
          <a:xfrm>
            <a:off x="729645" y="628521"/>
            <a:ext cx="4556171" cy="2482355"/>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Progetto realizzato per il concorso «Un’idea per il futuro»</a:t>
            </a:r>
          </a:p>
          <a:p>
            <a:pPr algn="ctr"/>
            <a:r>
              <a:rPr lang="it-IT" sz="2400" b="1" dirty="0">
                <a:solidFill>
                  <a:srgbClr val="0DEDB0"/>
                </a:solidFill>
                <a:latin typeface="Dosis" panose="02010503020202060003" pitchFamily="2" charset="77"/>
              </a:rPr>
              <a:t>Promosso da ADEIMF, con il fine di stimolare nelle nuove generazioni il processo di alfabetizzazione previdenziale</a:t>
            </a:r>
          </a:p>
        </p:txBody>
      </p:sp>
      <p:pic>
        <p:nvPicPr>
          <p:cNvPr id="5" name="Immagine 4">
            <a:extLst>
              <a:ext uri="{FF2B5EF4-FFF2-40B4-BE49-F238E27FC236}">
                <a16:creationId xmlns:a16="http://schemas.microsoft.com/office/drawing/2014/main" id="{F78C5D3B-C2B0-AA44-A307-2BF6002F1697}"/>
              </a:ext>
            </a:extLst>
          </p:cNvPr>
          <p:cNvPicPr>
            <a:picLocks noChangeAspect="1"/>
          </p:cNvPicPr>
          <p:nvPr/>
        </p:nvPicPr>
        <p:blipFill>
          <a:blip r:embed="rId4"/>
          <a:stretch>
            <a:fillRect/>
          </a:stretch>
        </p:blipFill>
        <p:spPr>
          <a:xfrm>
            <a:off x="5310075" y="694944"/>
            <a:ext cx="3874194" cy="2349511"/>
          </a:xfrm>
          <a:prstGeom prst="rect">
            <a:avLst/>
          </a:prstGeom>
        </p:spPr>
      </p:pic>
      <p:sp>
        <p:nvSpPr>
          <p:cNvPr id="17" name="CasellaDiTesto 16">
            <a:extLst>
              <a:ext uri="{FF2B5EF4-FFF2-40B4-BE49-F238E27FC236}">
                <a16:creationId xmlns:a16="http://schemas.microsoft.com/office/drawing/2014/main" id="{B802FD05-F78A-FD44-8DE7-56AC8E8B67AA}"/>
              </a:ext>
            </a:extLst>
          </p:cNvPr>
          <p:cNvSpPr txBox="1"/>
          <p:nvPr/>
        </p:nvSpPr>
        <p:spPr>
          <a:xfrm>
            <a:off x="548120" y="3710724"/>
            <a:ext cx="6767080" cy="1362404"/>
          </a:xfrm>
          <a:prstGeom prst="rect">
            <a:avLst/>
          </a:prstGeom>
          <a:solidFill>
            <a:srgbClr val="0B3367"/>
          </a:solidFill>
        </p:spPr>
        <p:txBody>
          <a:bodyPr wrap="square" rtlCol="0" anchor="t" anchorCtr="0">
            <a:noAutofit/>
          </a:bodyPr>
          <a:lstStyle/>
          <a:p>
            <a:pPr algn="ctr"/>
            <a:r>
              <a:rPr lang="it-IT" sz="2000" b="1" dirty="0">
                <a:solidFill>
                  <a:srgbClr val="0DEDB0"/>
                </a:solidFill>
                <a:latin typeface="Dosis" panose="02010503020202060003" pitchFamily="2" charset="77"/>
              </a:rPr>
              <a:t>Si ringraziano </a:t>
            </a:r>
            <a:r>
              <a:rPr lang="it-IT" sz="2000" b="1" dirty="0">
                <a:solidFill>
                  <a:srgbClr val="0DEDB0"/>
                </a:solidFill>
                <a:latin typeface="Abril Fatface" panose="02000503000000020003" pitchFamily="2" charset="77"/>
              </a:rPr>
              <a:t>L’Associazione dei Docenti di Economia degli Intermediari e dei Mercati Finanziari e Finanza d’Impresa</a:t>
            </a:r>
            <a:r>
              <a:rPr lang="it-IT" sz="2000" b="1" dirty="0">
                <a:solidFill>
                  <a:srgbClr val="0DEDB0"/>
                </a:solidFill>
                <a:latin typeface="Dosis" panose="02010503020202060003" pitchFamily="2" charset="77"/>
              </a:rPr>
              <a:t> e il </a:t>
            </a:r>
            <a:r>
              <a:rPr lang="it-IT" sz="2000" b="1" dirty="0">
                <a:solidFill>
                  <a:srgbClr val="0DEDB0"/>
                </a:solidFill>
                <a:latin typeface="Abril Fatface" panose="02000503000000020003" pitchFamily="2" charset="77"/>
              </a:rPr>
              <a:t>Comitato per la programmazione e il coordinamento delle attività di educazione finanziaria</a:t>
            </a:r>
          </a:p>
        </p:txBody>
      </p:sp>
      <p:pic>
        <p:nvPicPr>
          <p:cNvPr id="8" name="Immagine 7">
            <a:extLst>
              <a:ext uri="{FF2B5EF4-FFF2-40B4-BE49-F238E27FC236}">
                <a16:creationId xmlns:a16="http://schemas.microsoft.com/office/drawing/2014/main" id="{508648B2-FA7B-DC4A-8AE0-08FCB5B63B11}"/>
              </a:ext>
            </a:extLst>
          </p:cNvPr>
          <p:cNvPicPr>
            <a:picLocks noChangeAspect="1"/>
          </p:cNvPicPr>
          <p:nvPr/>
        </p:nvPicPr>
        <p:blipFill>
          <a:blip r:embed="rId5"/>
          <a:stretch>
            <a:fillRect/>
          </a:stretch>
        </p:blipFill>
        <p:spPr>
          <a:xfrm>
            <a:off x="7664169" y="3444397"/>
            <a:ext cx="1706401" cy="826538"/>
          </a:xfrm>
          <a:prstGeom prst="rect">
            <a:avLst/>
          </a:prstGeom>
        </p:spPr>
      </p:pic>
      <p:pic>
        <p:nvPicPr>
          <p:cNvPr id="9" name="Immagine 8">
            <a:extLst>
              <a:ext uri="{FF2B5EF4-FFF2-40B4-BE49-F238E27FC236}">
                <a16:creationId xmlns:a16="http://schemas.microsoft.com/office/drawing/2014/main" id="{1EFDB787-1D9A-0440-9D3B-A4074CD39C65}"/>
              </a:ext>
            </a:extLst>
          </p:cNvPr>
          <p:cNvPicPr>
            <a:picLocks noChangeAspect="1"/>
          </p:cNvPicPr>
          <p:nvPr/>
        </p:nvPicPr>
        <p:blipFill>
          <a:blip r:embed="rId6"/>
          <a:stretch>
            <a:fillRect/>
          </a:stretch>
        </p:blipFill>
        <p:spPr>
          <a:xfrm>
            <a:off x="7664169" y="4391926"/>
            <a:ext cx="4094208" cy="714354"/>
          </a:xfrm>
          <a:prstGeom prst="rect">
            <a:avLst/>
          </a:prstGeom>
        </p:spPr>
      </p:pic>
      <p:sp>
        <p:nvSpPr>
          <p:cNvPr id="18" name="CasellaDiTesto 17">
            <a:extLst>
              <a:ext uri="{FF2B5EF4-FFF2-40B4-BE49-F238E27FC236}">
                <a16:creationId xmlns:a16="http://schemas.microsoft.com/office/drawing/2014/main" id="{5BAFF8BA-5381-2340-B4A3-CD23863D6B07}"/>
              </a:ext>
            </a:extLst>
          </p:cNvPr>
          <p:cNvSpPr txBox="1"/>
          <p:nvPr/>
        </p:nvSpPr>
        <p:spPr>
          <a:xfrm>
            <a:off x="912525" y="5673867"/>
            <a:ext cx="10020131" cy="492885"/>
          </a:xfrm>
          <a:prstGeom prst="rect">
            <a:avLst/>
          </a:prstGeom>
          <a:solidFill>
            <a:srgbClr val="0B3367"/>
          </a:solidFill>
        </p:spPr>
        <p:txBody>
          <a:bodyPr wrap="square" rtlCol="0" anchor="t" anchorCtr="0">
            <a:noAutofit/>
          </a:bodyPr>
          <a:lstStyle/>
          <a:p>
            <a:pPr algn="ctr"/>
            <a:r>
              <a:rPr lang="it-IT" sz="2000" b="1" dirty="0">
                <a:solidFill>
                  <a:srgbClr val="0DEDB0"/>
                </a:solidFill>
                <a:latin typeface="Dosis" panose="02010503020202060003" pitchFamily="2" charset="77"/>
              </a:rPr>
              <a:t>Un’idea di </a:t>
            </a:r>
            <a:r>
              <a:rPr lang="it-IT" sz="2000" b="1" dirty="0">
                <a:solidFill>
                  <a:srgbClr val="0DEDB0"/>
                </a:solidFill>
                <a:latin typeface="Abril Fatface" panose="02000503000000020003" pitchFamily="2" charset="77"/>
              </a:rPr>
              <a:t>Giuseppe Giorgio</a:t>
            </a:r>
            <a:r>
              <a:rPr lang="it-IT" sz="2000" b="1" dirty="0">
                <a:solidFill>
                  <a:srgbClr val="0DEDB0"/>
                </a:solidFill>
                <a:latin typeface="Dosis" panose="02010503020202060003" pitchFamily="2" charset="77"/>
              </a:rPr>
              <a:t>. Realizzazione a cura di </a:t>
            </a:r>
            <a:r>
              <a:rPr lang="it-IT" sz="2000" b="1" dirty="0">
                <a:solidFill>
                  <a:srgbClr val="0DEDB0"/>
                </a:solidFill>
                <a:latin typeface="Abril Fatface" panose="02000503000000020003" pitchFamily="2" charset="77"/>
              </a:rPr>
              <a:t>Sonia Scaglioso </a:t>
            </a:r>
            <a:r>
              <a:rPr lang="it-IT" sz="2000" b="1" dirty="0">
                <a:solidFill>
                  <a:srgbClr val="0DEDB0"/>
                </a:solidFill>
                <a:latin typeface="Dosis" panose="02010503020202060003" pitchFamily="2" charset="77"/>
              </a:rPr>
              <a:t>e </a:t>
            </a:r>
            <a:r>
              <a:rPr lang="it-IT" sz="2000" b="1" dirty="0">
                <a:solidFill>
                  <a:srgbClr val="0DEDB0"/>
                </a:solidFill>
                <a:latin typeface="Abril Fatface" panose="02000503000000020003" pitchFamily="2" charset="77"/>
              </a:rPr>
              <a:t>Giuseppe Giorgio</a:t>
            </a:r>
          </a:p>
        </p:txBody>
      </p:sp>
    </p:spTree>
    <p:extLst>
      <p:ext uri="{BB962C8B-B14F-4D97-AF65-F5344CB8AC3E}">
        <p14:creationId xmlns:p14="http://schemas.microsoft.com/office/powerpoint/2010/main" val="4167966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828E4BBA-16B1-CF42-AF2E-6DB1AB0065E9}"/>
              </a:ext>
            </a:extLst>
          </p:cNvPr>
          <p:cNvSpPr txBox="1"/>
          <p:nvPr/>
        </p:nvSpPr>
        <p:spPr>
          <a:xfrm>
            <a:off x="1795196" y="-1348972"/>
            <a:ext cx="6587412" cy="369332"/>
          </a:xfrm>
          <a:prstGeom prst="rect">
            <a:avLst/>
          </a:prstGeom>
          <a:solidFill>
            <a:srgbClr val="00B050"/>
          </a:solidFill>
        </p:spPr>
        <p:txBody>
          <a:bodyPr wrap="square" rtlCol="0">
            <a:spAutoFit/>
          </a:bodyPr>
          <a:lstStyle/>
          <a:p>
            <a:r>
              <a:rPr lang="it-IT" dirty="0"/>
              <a:t>Livello 21A opzioni</a:t>
            </a:r>
          </a:p>
        </p:txBody>
      </p:sp>
      <p:sp>
        <p:nvSpPr>
          <p:cNvPr id="4" name="CasellaDiTesto 3">
            <a:extLst>
              <a:ext uri="{FF2B5EF4-FFF2-40B4-BE49-F238E27FC236}">
                <a16:creationId xmlns:a16="http://schemas.microsoft.com/office/drawing/2014/main" id="{4915532F-7F1E-CB42-A08A-BAB6D6F3BEF9}"/>
              </a:ext>
            </a:extLst>
          </p:cNvPr>
          <p:cNvSpPr txBox="1"/>
          <p:nvPr/>
        </p:nvSpPr>
        <p:spPr>
          <a:xfrm>
            <a:off x="1457656" y="433323"/>
            <a:ext cx="6587413" cy="1202718"/>
          </a:xfrm>
          <a:prstGeom prst="rect">
            <a:avLst/>
          </a:prstGeom>
          <a:solidFill>
            <a:srgbClr val="0B3367"/>
          </a:solidFill>
        </p:spPr>
        <p:txBody>
          <a:bodyPr wrap="square" rtlCol="0" anchor="ctr" anchorCtr="0">
            <a:noAutofit/>
          </a:bodyPr>
          <a:lstStyle/>
          <a:p>
            <a:pPr algn="ctr"/>
            <a:r>
              <a:rPr lang="it-IT" sz="2800" b="1" dirty="0" err="1">
                <a:solidFill>
                  <a:srgbClr val="0DEDB0"/>
                </a:solidFill>
                <a:latin typeface="Dosis" panose="02010503020202060003" pitchFamily="2" charset="77"/>
              </a:rPr>
              <a:t>É</a:t>
            </a:r>
            <a:r>
              <a:rPr lang="it-IT" sz="2800" b="1" dirty="0">
                <a:solidFill>
                  <a:srgbClr val="0DEDB0"/>
                </a:solidFill>
                <a:latin typeface="Dosis" panose="02010503020202060003" pitchFamily="2" charset="77"/>
              </a:rPr>
              <a:t> una somma enorme, non avevi mai visto tanti soldi tutti insieme! </a:t>
            </a:r>
          </a:p>
          <a:p>
            <a:pPr algn="ctr"/>
            <a:r>
              <a:rPr lang="it-IT" sz="2800" b="1" dirty="0">
                <a:solidFill>
                  <a:srgbClr val="0DEDB0"/>
                </a:solidFill>
                <a:latin typeface="Dosis" panose="02010503020202060003" pitchFamily="2" charset="77"/>
              </a:rPr>
              <a:t>Cosa ne fai?</a:t>
            </a:r>
          </a:p>
        </p:txBody>
      </p:sp>
      <p:sp>
        <p:nvSpPr>
          <p:cNvPr id="5" name="CasellaDiTesto 4">
            <a:hlinkClick r:id="rId4" action="ppaction://hlinksldjump"/>
            <a:extLst>
              <a:ext uri="{FF2B5EF4-FFF2-40B4-BE49-F238E27FC236}">
                <a16:creationId xmlns:a16="http://schemas.microsoft.com/office/drawing/2014/main" id="{DD58E6B7-A8CE-1641-BD39-826655C13A36}"/>
              </a:ext>
            </a:extLst>
          </p:cNvPr>
          <p:cNvSpPr txBox="1"/>
          <p:nvPr/>
        </p:nvSpPr>
        <p:spPr>
          <a:xfrm>
            <a:off x="669000" y="1996888"/>
            <a:ext cx="10521654" cy="1202718"/>
          </a:xfrm>
          <a:prstGeom prst="rect">
            <a:avLst/>
          </a:prstGeom>
          <a:solidFill>
            <a:srgbClr val="0B3367"/>
          </a:solidFill>
        </p:spPr>
        <p:txBody>
          <a:bodyPr wrap="square" rtlCol="0" anchor="ctr" anchorCtr="0">
            <a:noAutofit/>
          </a:bodyPr>
          <a:lstStyle/>
          <a:p>
            <a:pPr algn="ctr"/>
            <a:endParaRPr lang="it-IT" sz="4000" b="1" dirty="0">
              <a:solidFill>
                <a:srgbClr val="0DEDB0"/>
              </a:solidFill>
              <a:latin typeface="Abril Fatface" panose="02000503000000020003" pitchFamily="2" charset="77"/>
            </a:endParaRPr>
          </a:p>
          <a:p>
            <a:pPr algn="ctr"/>
            <a:r>
              <a:rPr lang="it-IT" sz="4000" b="1" dirty="0">
                <a:solidFill>
                  <a:srgbClr val="0DEDB0"/>
                </a:solidFill>
                <a:latin typeface="Abril Fatface" panose="02000503000000020003" pitchFamily="2" charset="77"/>
              </a:rPr>
              <a:t>A)</a:t>
            </a:r>
            <a:r>
              <a:rPr lang="it-IT" sz="2400" b="1" dirty="0">
                <a:solidFill>
                  <a:srgbClr val="0DEDB0"/>
                </a:solidFill>
                <a:latin typeface="Dosis" panose="02010503020202060003" pitchFamily="2" charset="77"/>
              </a:rPr>
              <a:t> </a:t>
            </a:r>
            <a:r>
              <a:rPr lang="it-IT" sz="2400" b="1" dirty="0">
                <a:solidFill>
                  <a:srgbClr val="0DEDB0"/>
                </a:solidFill>
              </a:rPr>
              <a:t>La spendi completamente in un gioco appena uscito per mostrarlo agli amici</a:t>
            </a:r>
            <a:endParaRPr lang="it-IT" b="1" dirty="0">
              <a:solidFill>
                <a:srgbClr val="0DEDB0"/>
              </a:solidFill>
            </a:endParaRPr>
          </a:p>
          <a:p>
            <a:pPr algn="ctr"/>
            <a:endParaRPr lang="it-IT" sz="2400" b="1" dirty="0">
              <a:solidFill>
                <a:srgbClr val="FED21F"/>
              </a:solidFill>
              <a:latin typeface="Dosis" panose="02010503020202060003" pitchFamily="2" charset="77"/>
            </a:endParaRPr>
          </a:p>
        </p:txBody>
      </p:sp>
      <p:sp>
        <p:nvSpPr>
          <p:cNvPr id="6" name="CasellaDiTesto 5">
            <a:hlinkClick r:id="rId5" action="ppaction://hlinksldjump"/>
            <a:extLst>
              <a:ext uri="{FF2B5EF4-FFF2-40B4-BE49-F238E27FC236}">
                <a16:creationId xmlns:a16="http://schemas.microsoft.com/office/drawing/2014/main" id="{CB3D5344-9846-D241-A9A5-815B96486415}"/>
              </a:ext>
            </a:extLst>
          </p:cNvPr>
          <p:cNvSpPr txBox="1"/>
          <p:nvPr/>
        </p:nvSpPr>
        <p:spPr>
          <a:xfrm>
            <a:off x="895739" y="3419866"/>
            <a:ext cx="10748393" cy="920557"/>
          </a:xfrm>
          <a:prstGeom prst="rect">
            <a:avLst/>
          </a:prstGeom>
          <a:solidFill>
            <a:srgbClr val="0B3367"/>
          </a:solidFill>
        </p:spPr>
        <p:txBody>
          <a:bodyPr wrap="square" rtlCol="0" anchor="ctr" anchorCtr="0">
            <a:noAutofit/>
          </a:bodyPr>
          <a:lstStyle/>
          <a:p>
            <a:pPr algn="ctr"/>
            <a:r>
              <a:rPr lang="it-IT" sz="4000" b="1" dirty="0">
                <a:solidFill>
                  <a:srgbClr val="0DEDB0"/>
                </a:solidFill>
                <a:latin typeface="Abril Fatface" panose="02000503000000020003" pitchFamily="2" charset="77"/>
              </a:rPr>
              <a:t>B) </a:t>
            </a:r>
            <a:r>
              <a:rPr lang="it-IT" sz="2400" b="1" dirty="0">
                <a:solidFill>
                  <a:srgbClr val="0DEDB0"/>
                </a:solidFill>
                <a:latin typeface="Dosis" panose="02010503020202060003" pitchFamily="2" charset="77"/>
              </a:rPr>
              <a:t>Metti da parte i soldi in un cassetto, sperando che cresca un albero di monete </a:t>
            </a:r>
          </a:p>
        </p:txBody>
      </p:sp>
      <p:sp>
        <p:nvSpPr>
          <p:cNvPr id="7" name="CasellaDiTesto 6">
            <a:hlinkClick r:id="rId6" action="ppaction://hlinksldjump"/>
            <a:extLst>
              <a:ext uri="{FF2B5EF4-FFF2-40B4-BE49-F238E27FC236}">
                <a16:creationId xmlns:a16="http://schemas.microsoft.com/office/drawing/2014/main" id="{10B5C0A1-B87A-A948-AB66-D6472BCB0D5E}"/>
              </a:ext>
            </a:extLst>
          </p:cNvPr>
          <p:cNvSpPr txBox="1"/>
          <p:nvPr/>
        </p:nvSpPr>
        <p:spPr>
          <a:xfrm>
            <a:off x="1457656" y="4556586"/>
            <a:ext cx="9732998" cy="920557"/>
          </a:xfrm>
          <a:prstGeom prst="rect">
            <a:avLst/>
          </a:prstGeom>
          <a:solidFill>
            <a:srgbClr val="0B3367"/>
          </a:solidFill>
        </p:spPr>
        <p:txBody>
          <a:bodyPr wrap="square" rtlCol="0" anchor="ctr" anchorCtr="0">
            <a:noAutofit/>
          </a:bodyPr>
          <a:lstStyle/>
          <a:p>
            <a:pPr lvl="0" algn="ctr"/>
            <a:endParaRPr lang="it-IT" sz="4000" b="1" dirty="0">
              <a:solidFill>
                <a:srgbClr val="0DEDB0"/>
              </a:solidFill>
              <a:latin typeface="Abril Fatface" panose="02000503000000020003" pitchFamily="2" charset="77"/>
            </a:endParaRPr>
          </a:p>
          <a:p>
            <a:pPr lvl="0" algn="ctr"/>
            <a:r>
              <a:rPr lang="it-IT" sz="4000" b="1" dirty="0">
                <a:solidFill>
                  <a:srgbClr val="0DEDB0"/>
                </a:solidFill>
                <a:latin typeface="Abril Fatface" panose="02000503000000020003" pitchFamily="2" charset="77"/>
              </a:rPr>
              <a:t>C) </a:t>
            </a:r>
            <a:r>
              <a:rPr lang="it-IT" sz="2400" b="1" dirty="0">
                <a:solidFill>
                  <a:srgbClr val="0DEDB0"/>
                </a:solidFill>
                <a:latin typeface="Dosis" panose="02010503020202060003" pitchFamily="2" charset="77"/>
              </a:rPr>
              <a:t>Convinci i tuoi genitori ad aprire un libretto di risparmio</a:t>
            </a:r>
          </a:p>
          <a:p>
            <a:pPr lvl="0" algn="ctr"/>
            <a:r>
              <a:rPr lang="it-IT" sz="2400" b="1" dirty="0">
                <a:solidFill>
                  <a:srgbClr val="0DEDB0"/>
                </a:solidFill>
                <a:latin typeface="Dosis" panose="02010503020202060003" pitchFamily="2" charset="77"/>
              </a:rPr>
              <a:t> </a:t>
            </a:r>
          </a:p>
          <a:p>
            <a:pPr lvl="0" algn="ctr"/>
            <a:endParaRPr lang="it-IT" sz="2400" b="1" dirty="0">
              <a:solidFill>
                <a:srgbClr val="0DEDB0"/>
              </a:solidFill>
              <a:latin typeface="Dosis" panose="02010503020202060003" pitchFamily="2" charset="77"/>
            </a:endParaRPr>
          </a:p>
        </p:txBody>
      </p:sp>
      <p:sp>
        <p:nvSpPr>
          <p:cNvPr id="8" name="CasellaDiTesto 7">
            <a:extLst>
              <a:ext uri="{FF2B5EF4-FFF2-40B4-BE49-F238E27FC236}">
                <a16:creationId xmlns:a16="http://schemas.microsoft.com/office/drawing/2014/main" id="{5B88E0CE-6D72-BA45-B093-FCF5D2F34B69}"/>
              </a:ext>
            </a:extLst>
          </p:cNvPr>
          <p:cNvSpPr txBox="1"/>
          <p:nvPr/>
        </p:nvSpPr>
        <p:spPr>
          <a:xfrm>
            <a:off x="9443939" y="773072"/>
            <a:ext cx="986167" cy="523220"/>
          </a:xfrm>
          <a:prstGeom prst="rect">
            <a:avLst/>
          </a:prstGeom>
          <a:noFill/>
        </p:spPr>
        <p:txBody>
          <a:bodyPr wrap="none" rtlCol="0">
            <a:spAutoFit/>
          </a:bodyPr>
          <a:lstStyle/>
          <a:p>
            <a:r>
              <a:rPr lang="it-IT" sz="2800" b="1" dirty="0">
                <a:latin typeface="Dosis" panose="02010503020202060003" pitchFamily="2" charset="77"/>
              </a:rPr>
              <a:t>€ 100</a:t>
            </a:r>
            <a:endParaRPr lang="it-IT" b="1" dirty="0">
              <a:latin typeface="Dosis" panose="02010503020202060003" pitchFamily="2" charset="77"/>
            </a:endParaRPr>
          </a:p>
        </p:txBody>
      </p:sp>
      <p:pic>
        <p:nvPicPr>
          <p:cNvPr id="9" name="Elemento grafico 8" descr="Cerchio con freccia destra">
            <a:extLst>
              <a:ext uri="{FF2B5EF4-FFF2-40B4-BE49-F238E27FC236}">
                <a16:creationId xmlns:a16="http://schemas.microsoft.com/office/drawing/2014/main" id="{87D1DA89-ECEF-2F41-B7EC-274FF810D50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400000">
            <a:off x="8179837" y="676469"/>
            <a:ext cx="914400" cy="914400"/>
          </a:xfrm>
          <a:prstGeom prst="rect">
            <a:avLst/>
          </a:prstGeom>
        </p:spPr>
      </p:pic>
      <p:pic>
        <p:nvPicPr>
          <p:cNvPr id="10" name="Elemento grafico 9" descr="Cerchio con freccia destra">
            <a:extLst>
              <a:ext uri="{FF2B5EF4-FFF2-40B4-BE49-F238E27FC236}">
                <a16:creationId xmlns:a16="http://schemas.microsoft.com/office/drawing/2014/main" id="{BC01CC47-7731-504A-A032-C3F4CBA24F9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10779809" y="652878"/>
            <a:ext cx="914400" cy="914400"/>
          </a:xfrm>
          <a:prstGeom prst="rect">
            <a:avLst/>
          </a:prstGeom>
        </p:spPr>
      </p:pic>
      <p:sp>
        <p:nvSpPr>
          <p:cNvPr id="2" name="Titolo 1">
            <a:extLst>
              <a:ext uri="{FF2B5EF4-FFF2-40B4-BE49-F238E27FC236}">
                <a16:creationId xmlns:a16="http://schemas.microsoft.com/office/drawing/2014/main" id="{8D3027C9-F2CF-504F-8F51-9A1E25DA1214}"/>
              </a:ext>
            </a:extLst>
          </p:cNvPr>
          <p:cNvSpPr>
            <a:spLocks noGrp="1"/>
          </p:cNvSpPr>
          <p:nvPr>
            <p:ph type="title" idx="4294967295"/>
          </p:nvPr>
        </p:nvSpPr>
        <p:spPr>
          <a:xfrm>
            <a:off x="451339" y="-1253087"/>
            <a:ext cx="10515600" cy="1325563"/>
          </a:xfrm>
        </p:spPr>
        <p:txBody>
          <a:bodyPr/>
          <a:lstStyle/>
          <a:p>
            <a:pPr rtl="0" eaLnBrk="1" latinLnBrk="0" hangingPunct="1"/>
            <a:r>
              <a:rPr lang="it-IT" sz="1800" kern="1200" dirty="0">
                <a:solidFill>
                  <a:srgbClr val="000000"/>
                </a:solidFill>
                <a:effectLst/>
                <a:latin typeface="Calibri" panose="020F0502020204030204" pitchFamily="34" charset="0"/>
                <a:ea typeface="+mn-ea"/>
                <a:cs typeface="+mn-cs"/>
              </a:rPr>
              <a:t>Livello 2 1A opzioni</a:t>
            </a:r>
            <a:endParaRPr lang="it-IT" dirty="0">
              <a:effectLst/>
            </a:endParaRPr>
          </a:p>
        </p:txBody>
      </p:sp>
    </p:spTree>
    <p:extLst>
      <p:ext uri="{BB962C8B-B14F-4D97-AF65-F5344CB8AC3E}">
        <p14:creationId xmlns:p14="http://schemas.microsoft.com/office/powerpoint/2010/main" val="941880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828E4BBA-16B1-CF42-AF2E-6DB1AB0065E9}"/>
              </a:ext>
            </a:extLst>
          </p:cNvPr>
          <p:cNvSpPr txBox="1"/>
          <p:nvPr/>
        </p:nvSpPr>
        <p:spPr>
          <a:xfrm>
            <a:off x="1795196" y="-1348972"/>
            <a:ext cx="6587412" cy="369332"/>
          </a:xfrm>
          <a:prstGeom prst="rect">
            <a:avLst/>
          </a:prstGeom>
          <a:solidFill>
            <a:srgbClr val="00B050"/>
          </a:solidFill>
        </p:spPr>
        <p:txBody>
          <a:bodyPr wrap="square" rtlCol="0">
            <a:spAutoFit/>
          </a:bodyPr>
          <a:lstStyle/>
          <a:p>
            <a:r>
              <a:rPr lang="it-IT" dirty="0"/>
              <a:t>Livello 21B opzioni</a:t>
            </a:r>
          </a:p>
        </p:txBody>
      </p:sp>
      <p:sp>
        <p:nvSpPr>
          <p:cNvPr id="4" name="CasellaDiTesto 3">
            <a:extLst>
              <a:ext uri="{FF2B5EF4-FFF2-40B4-BE49-F238E27FC236}">
                <a16:creationId xmlns:a16="http://schemas.microsoft.com/office/drawing/2014/main" id="{4915532F-7F1E-CB42-A08A-BAB6D6F3BEF9}"/>
              </a:ext>
            </a:extLst>
          </p:cNvPr>
          <p:cNvSpPr txBox="1"/>
          <p:nvPr/>
        </p:nvSpPr>
        <p:spPr>
          <a:xfrm>
            <a:off x="895739" y="433324"/>
            <a:ext cx="6587413" cy="1202718"/>
          </a:xfrm>
          <a:prstGeom prst="rect">
            <a:avLst/>
          </a:prstGeom>
          <a:solidFill>
            <a:srgbClr val="0B3367"/>
          </a:solidFill>
        </p:spPr>
        <p:txBody>
          <a:bodyPr wrap="square" rtlCol="0" anchor="ctr" anchorCtr="0">
            <a:noAutofit/>
          </a:bodyPr>
          <a:lstStyle/>
          <a:p>
            <a:pPr algn="ctr"/>
            <a:r>
              <a:rPr lang="it-IT" sz="2800" b="1" dirty="0" err="1">
                <a:solidFill>
                  <a:srgbClr val="0DEDB0"/>
                </a:solidFill>
                <a:latin typeface="Dosis" panose="02010503020202060003" pitchFamily="2" charset="77"/>
              </a:rPr>
              <a:t>É</a:t>
            </a:r>
            <a:r>
              <a:rPr lang="it-IT" sz="2800" b="1" dirty="0">
                <a:solidFill>
                  <a:srgbClr val="0DEDB0"/>
                </a:solidFill>
                <a:latin typeface="Dosis" panose="02010503020202060003" pitchFamily="2" charset="77"/>
              </a:rPr>
              <a:t> una somma enorme, non avevi mai visto tanti soldi tutti insieme! </a:t>
            </a:r>
          </a:p>
          <a:p>
            <a:pPr algn="ctr"/>
            <a:r>
              <a:rPr lang="it-IT" sz="2800" b="1" dirty="0">
                <a:solidFill>
                  <a:srgbClr val="0DEDB0"/>
                </a:solidFill>
                <a:latin typeface="Dosis" panose="02010503020202060003" pitchFamily="2" charset="77"/>
              </a:rPr>
              <a:t>Cosa ne fai?</a:t>
            </a:r>
          </a:p>
        </p:txBody>
      </p:sp>
      <p:sp>
        <p:nvSpPr>
          <p:cNvPr id="5" name="CasellaDiTesto 4">
            <a:hlinkClick r:id="rId4" action="ppaction://hlinksldjump"/>
            <a:extLst>
              <a:ext uri="{FF2B5EF4-FFF2-40B4-BE49-F238E27FC236}">
                <a16:creationId xmlns:a16="http://schemas.microsoft.com/office/drawing/2014/main" id="{DD58E6B7-A8CE-1641-BD39-826655C13A36}"/>
              </a:ext>
            </a:extLst>
          </p:cNvPr>
          <p:cNvSpPr txBox="1"/>
          <p:nvPr/>
        </p:nvSpPr>
        <p:spPr>
          <a:xfrm>
            <a:off x="669000" y="1996888"/>
            <a:ext cx="10521654" cy="1202718"/>
          </a:xfrm>
          <a:prstGeom prst="rect">
            <a:avLst/>
          </a:prstGeom>
          <a:solidFill>
            <a:srgbClr val="0B3367"/>
          </a:solidFill>
        </p:spPr>
        <p:txBody>
          <a:bodyPr wrap="square" rtlCol="0" anchor="ctr" anchorCtr="0">
            <a:noAutofit/>
          </a:bodyPr>
          <a:lstStyle/>
          <a:p>
            <a:pPr algn="ctr"/>
            <a:endParaRPr lang="it-IT" sz="4000" b="1" dirty="0">
              <a:solidFill>
                <a:srgbClr val="0DEDB0"/>
              </a:solidFill>
              <a:latin typeface="Abril Fatface" panose="02000503000000020003" pitchFamily="2" charset="77"/>
            </a:endParaRPr>
          </a:p>
          <a:p>
            <a:pPr algn="ctr"/>
            <a:r>
              <a:rPr lang="it-IT" sz="4000" b="1" dirty="0">
                <a:solidFill>
                  <a:srgbClr val="0DEDB0"/>
                </a:solidFill>
                <a:latin typeface="Abril Fatface" panose="02000503000000020003" pitchFamily="2" charset="77"/>
              </a:rPr>
              <a:t>A)</a:t>
            </a:r>
            <a:r>
              <a:rPr lang="it-IT" sz="2400" b="1" dirty="0">
                <a:solidFill>
                  <a:srgbClr val="0DEDB0"/>
                </a:solidFill>
                <a:latin typeface="Dosis" panose="02010503020202060003" pitchFamily="2" charset="77"/>
              </a:rPr>
              <a:t> </a:t>
            </a:r>
            <a:r>
              <a:rPr lang="it-IT" sz="2400" b="1" dirty="0">
                <a:solidFill>
                  <a:srgbClr val="0DEDB0"/>
                </a:solidFill>
              </a:rPr>
              <a:t>La spendi completamente in un gioco appena uscito per mostrarlo agli amici</a:t>
            </a:r>
            <a:endParaRPr lang="it-IT" b="1" dirty="0">
              <a:solidFill>
                <a:srgbClr val="0DEDB0"/>
              </a:solidFill>
            </a:endParaRPr>
          </a:p>
          <a:p>
            <a:pPr algn="ctr"/>
            <a:endParaRPr lang="it-IT" sz="2400" b="1" dirty="0">
              <a:solidFill>
                <a:srgbClr val="FED21F"/>
              </a:solidFill>
              <a:latin typeface="Dosis" panose="02010503020202060003" pitchFamily="2" charset="77"/>
            </a:endParaRPr>
          </a:p>
        </p:txBody>
      </p:sp>
      <p:sp>
        <p:nvSpPr>
          <p:cNvPr id="6" name="CasellaDiTesto 5">
            <a:hlinkClick r:id="rId5" action="ppaction://hlinksldjump"/>
            <a:extLst>
              <a:ext uri="{FF2B5EF4-FFF2-40B4-BE49-F238E27FC236}">
                <a16:creationId xmlns:a16="http://schemas.microsoft.com/office/drawing/2014/main" id="{CB3D5344-9846-D241-A9A5-815B96486415}"/>
              </a:ext>
            </a:extLst>
          </p:cNvPr>
          <p:cNvSpPr txBox="1"/>
          <p:nvPr/>
        </p:nvSpPr>
        <p:spPr>
          <a:xfrm>
            <a:off x="895739" y="3419866"/>
            <a:ext cx="10748393" cy="920557"/>
          </a:xfrm>
          <a:prstGeom prst="rect">
            <a:avLst/>
          </a:prstGeom>
          <a:solidFill>
            <a:srgbClr val="0B3367"/>
          </a:solidFill>
        </p:spPr>
        <p:txBody>
          <a:bodyPr wrap="square" rtlCol="0" anchor="ctr" anchorCtr="0">
            <a:noAutofit/>
          </a:bodyPr>
          <a:lstStyle/>
          <a:p>
            <a:pPr algn="ctr"/>
            <a:r>
              <a:rPr lang="it-IT" sz="4000" b="1" dirty="0">
                <a:solidFill>
                  <a:srgbClr val="0DEDB0"/>
                </a:solidFill>
                <a:latin typeface="Abril Fatface" panose="02000503000000020003" pitchFamily="2" charset="77"/>
              </a:rPr>
              <a:t>B) </a:t>
            </a:r>
            <a:r>
              <a:rPr lang="it-IT" sz="2400" b="1" dirty="0">
                <a:solidFill>
                  <a:srgbClr val="0DEDB0"/>
                </a:solidFill>
                <a:latin typeface="Dosis" panose="02010503020202060003" pitchFamily="2" charset="77"/>
              </a:rPr>
              <a:t>Metti da parte i soldi in un cassetto, sperando che cresca un albero di monete </a:t>
            </a:r>
          </a:p>
        </p:txBody>
      </p:sp>
      <p:sp>
        <p:nvSpPr>
          <p:cNvPr id="7" name="CasellaDiTesto 6">
            <a:hlinkClick r:id="rId6" action="ppaction://hlinksldjump"/>
            <a:extLst>
              <a:ext uri="{FF2B5EF4-FFF2-40B4-BE49-F238E27FC236}">
                <a16:creationId xmlns:a16="http://schemas.microsoft.com/office/drawing/2014/main" id="{10B5C0A1-B87A-A948-AB66-D6472BCB0D5E}"/>
              </a:ext>
            </a:extLst>
          </p:cNvPr>
          <p:cNvSpPr txBox="1"/>
          <p:nvPr/>
        </p:nvSpPr>
        <p:spPr>
          <a:xfrm>
            <a:off x="1457656" y="4556586"/>
            <a:ext cx="9732998" cy="920557"/>
          </a:xfrm>
          <a:prstGeom prst="rect">
            <a:avLst/>
          </a:prstGeom>
          <a:solidFill>
            <a:srgbClr val="0B3367"/>
          </a:solidFill>
        </p:spPr>
        <p:txBody>
          <a:bodyPr wrap="square" rtlCol="0" anchor="ctr" anchorCtr="0">
            <a:noAutofit/>
          </a:bodyPr>
          <a:lstStyle/>
          <a:p>
            <a:pPr lvl="0" algn="ctr"/>
            <a:endParaRPr lang="it-IT" sz="4000" b="1" dirty="0">
              <a:solidFill>
                <a:srgbClr val="0DEDB0"/>
              </a:solidFill>
              <a:latin typeface="Abril Fatface" panose="02000503000000020003" pitchFamily="2" charset="77"/>
            </a:endParaRPr>
          </a:p>
          <a:p>
            <a:pPr lvl="0" algn="ctr"/>
            <a:r>
              <a:rPr lang="it-IT" sz="4000" b="1" dirty="0">
                <a:solidFill>
                  <a:srgbClr val="0DEDB0"/>
                </a:solidFill>
                <a:latin typeface="Abril Fatface" panose="02000503000000020003" pitchFamily="2" charset="77"/>
              </a:rPr>
              <a:t>C) </a:t>
            </a:r>
            <a:r>
              <a:rPr lang="it-IT" sz="2400" b="1" dirty="0">
                <a:solidFill>
                  <a:srgbClr val="0DEDB0"/>
                </a:solidFill>
                <a:latin typeface="Dosis" panose="02010503020202060003" pitchFamily="2" charset="77"/>
              </a:rPr>
              <a:t>Convinci i tuoi genitori ad aprire un libretto di risparmio</a:t>
            </a:r>
          </a:p>
          <a:p>
            <a:pPr lvl="0" algn="ctr"/>
            <a:r>
              <a:rPr lang="it-IT" sz="2400" b="1" dirty="0">
                <a:solidFill>
                  <a:srgbClr val="0DEDB0"/>
                </a:solidFill>
                <a:latin typeface="Dosis" panose="02010503020202060003" pitchFamily="2" charset="77"/>
              </a:rPr>
              <a:t> </a:t>
            </a:r>
          </a:p>
          <a:p>
            <a:pPr lvl="0" algn="ctr"/>
            <a:endParaRPr lang="it-IT" sz="2400" b="1" dirty="0">
              <a:solidFill>
                <a:srgbClr val="0DEDB0"/>
              </a:solidFill>
              <a:latin typeface="Dosis" panose="02010503020202060003" pitchFamily="2" charset="77"/>
            </a:endParaRPr>
          </a:p>
        </p:txBody>
      </p:sp>
      <p:sp>
        <p:nvSpPr>
          <p:cNvPr id="8" name="CasellaDiTesto 7">
            <a:extLst>
              <a:ext uri="{FF2B5EF4-FFF2-40B4-BE49-F238E27FC236}">
                <a16:creationId xmlns:a16="http://schemas.microsoft.com/office/drawing/2014/main" id="{C62A8419-F8F5-8546-8DF7-85D879B8D9B2}"/>
              </a:ext>
            </a:extLst>
          </p:cNvPr>
          <p:cNvSpPr txBox="1"/>
          <p:nvPr/>
        </p:nvSpPr>
        <p:spPr>
          <a:xfrm>
            <a:off x="9522456" y="788062"/>
            <a:ext cx="888385" cy="523220"/>
          </a:xfrm>
          <a:prstGeom prst="rect">
            <a:avLst/>
          </a:prstGeom>
          <a:noFill/>
        </p:spPr>
        <p:txBody>
          <a:bodyPr wrap="none" rtlCol="0">
            <a:spAutoFit/>
          </a:bodyPr>
          <a:lstStyle/>
          <a:p>
            <a:r>
              <a:rPr lang="it-IT" sz="2800" b="1" dirty="0">
                <a:latin typeface="Dosis" panose="02010503020202060003" pitchFamily="2" charset="77"/>
              </a:rPr>
              <a:t>€ 101</a:t>
            </a:r>
            <a:endParaRPr lang="it-IT" b="1" dirty="0">
              <a:latin typeface="Dosis" panose="02010503020202060003" pitchFamily="2" charset="77"/>
            </a:endParaRPr>
          </a:p>
        </p:txBody>
      </p:sp>
      <p:pic>
        <p:nvPicPr>
          <p:cNvPr id="9" name="Elemento grafico 8" descr="Cerchio con freccia destra">
            <a:extLst>
              <a:ext uri="{FF2B5EF4-FFF2-40B4-BE49-F238E27FC236}">
                <a16:creationId xmlns:a16="http://schemas.microsoft.com/office/drawing/2014/main" id="{B702D726-B164-9E4B-8553-9E16BBAC7AC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400000">
            <a:off x="8179837" y="676469"/>
            <a:ext cx="914400" cy="914400"/>
          </a:xfrm>
          <a:prstGeom prst="rect">
            <a:avLst/>
          </a:prstGeom>
        </p:spPr>
      </p:pic>
      <p:pic>
        <p:nvPicPr>
          <p:cNvPr id="10" name="Elemento grafico 9" descr="Cerchio con freccia destra">
            <a:extLst>
              <a:ext uri="{FF2B5EF4-FFF2-40B4-BE49-F238E27FC236}">
                <a16:creationId xmlns:a16="http://schemas.microsoft.com/office/drawing/2014/main" id="{0F08F819-6B18-C84D-A7C8-890214A8A69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10839061" y="577482"/>
            <a:ext cx="914400" cy="914400"/>
          </a:xfrm>
          <a:prstGeom prst="rect">
            <a:avLst/>
          </a:prstGeom>
        </p:spPr>
      </p:pic>
      <p:sp>
        <p:nvSpPr>
          <p:cNvPr id="2" name="Titolo 1">
            <a:extLst>
              <a:ext uri="{FF2B5EF4-FFF2-40B4-BE49-F238E27FC236}">
                <a16:creationId xmlns:a16="http://schemas.microsoft.com/office/drawing/2014/main" id="{9B8D431D-B0F7-4447-BD26-8F62AA8E0650}"/>
              </a:ext>
            </a:extLst>
          </p:cNvPr>
          <p:cNvSpPr>
            <a:spLocks noGrp="1"/>
          </p:cNvSpPr>
          <p:nvPr>
            <p:ph type="title" idx="4294967295"/>
          </p:nvPr>
        </p:nvSpPr>
        <p:spPr>
          <a:xfrm>
            <a:off x="684718" y="-1057512"/>
            <a:ext cx="10515600" cy="1325563"/>
          </a:xfrm>
        </p:spPr>
        <p:txBody>
          <a:bodyPr/>
          <a:lstStyle/>
          <a:p>
            <a:pPr rtl="0" eaLnBrk="1" latinLnBrk="0" hangingPunct="1"/>
            <a:r>
              <a:rPr lang="it-IT" sz="1800" kern="1200" dirty="0">
                <a:solidFill>
                  <a:srgbClr val="000000"/>
                </a:solidFill>
                <a:effectLst/>
                <a:latin typeface="Calibri" panose="020F0502020204030204" pitchFamily="34" charset="0"/>
                <a:ea typeface="+mn-ea"/>
                <a:cs typeface="+mn-cs"/>
              </a:rPr>
              <a:t>Livello 21B opzioni</a:t>
            </a:r>
            <a:endParaRPr lang="it-IT" dirty="0">
              <a:effectLst/>
            </a:endParaRPr>
          </a:p>
        </p:txBody>
      </p:sp>
    </p:spTree>
    <p:extLst>
      <p:ext uri="{BB962C8B-B14F-4D97-AF65-F5344CB8AC3E}">
        <p14:creationId xmlns:p14="http://schemas.microsoft.com/office/powerpoint/2010/main" val="1435221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4F37B69-399E-4A46-B687-A014D351EEDE}"/>
              </a:ext>
            </a:extLst>
          </p:cNvPr>
          <p:cNvSpPr txBox="1"/>
          <p:nvPr/>
        </p:nvSpPr>
        <p:spPr>
          <a:xfrm>
            <a:off x="776149" y="-1421465"/>
            <a:ext cx="6587412" cy="369332"/>
          </a:xfrm>
          <a:prstGeom prst="rect">
            <a:avLst/>
          </a:prstGeom>
          <a:solidFill>
            <a:srgbClr val="00B050"/>
          </a:solidFill>
        </p:spPr>
        <p:txBody>
          <a:bodyPr wrap="square" rtlCol="0">
            <a:spAutoFit/>
          </a:bodyPr>
          <a:lstStyle/>
          <a:p>
            <a:r>
              <a:rPr lang="it-IT" dirty="0"/>
              <a:t>Livello 21A opzione A</a:t>
            </a:r>
          </a:p>
        </p:txBody>
      </p:sp>
      <p:pic>
        <p:nvPicPr>
          <p:cNvPr id="3" name="Elemento grafico 2" descr="Cerchio con freccia destra">
            <a:extLst>
              <a:ext uri="{FF2B5EF4-FFF2-40B4-BE49-F238E27FC236}">
                <a16:creationId xmlns:a16="http://schemas.microsoft.com/office/drawing/2014/main" id="{4109C98A-8C81-7042-8EC0-FDA7F81C80A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773747" y="583163"/>
            <a:ext cx="914400" cy="914400"/>
          </a:xfrm>
          <a:prstGeom prst="rect">
            <a:avLst/>
          </a:prstGeom>
        </p:spPr>
      </p:pic>
      <p:sp>
        <p:nvSpPr>
          <p:cNvPr id="4" name="CasellaDiTesto 3">
            <a:extLst>
              <a:ext uri="{FF2B5EF4-FFF2-40B4-BE49-F238E27FC236}">
                <a16:creationId xmlns:a16="http://schemas.microsoft.com/office/drawing/2014/main" id="{38FFA1A0-323D-A944-A64D-D0891555FA89}"/>
              </a:ext>
            </a:extLst>
          </p:cNvPr>
          <p:cNvSpPr txBox="1"/>
          <p:nvPr/>
        </p:nvSpPr>
        <p:spPr>
          <a:xfrm>
            <a:off x="409151" y="1766533"/>
            <a:ext cx="10639702" cy="1202718"/>
          </a:xfrm>
          <a:prstGeom prst="rect">
            <a:avLst/>
          </a:prstGeom>
          <a:solidFill>
            <a:srgbClr val="0B3367"/>
          </a:solidFill>
        </p:spPr>
        <p:txBody>
          <a:bodyPr wrap="square" rtlCol="0" anchor="ctr" anchorCtr="0">
            <a:noAutofit/>
          </a:bodyPr>
          <a:lstStyle/>
          <a:p>
            <a:pPr algn="ctr"/>
            <a:endParaRPr lang="it-IT" sz="4000" b="1" dirty="0">
              <a:solidFill>
                <a:srgbClr val="0DEDB0"/>
              </a:solidFill>
              <a:latin typeface="Abril Fatface" panose="02000503000000020003" pitchFamily="2" charset="77"/>
            </a:endParaRPr>
          </a:p>
          <a:p>
            <a:pPr algn="ctr"/>
            <a:r>
              <a:rPr lang="it-IT" sz="4000" b="1" dirty="0">
                <a:solidFill>
                  <a:srgbClr val="0DEDB0"/>
                </a:solidFill>
                <a:latin typeface="Abril Fatface" panose="02000503000000020003" pitchFamily="2" charset="77"/>
              </a:rPr>
              <a:t>A)</a:t>
            </a:r>
            <a:r>
              <a:rPr lang="it-IT" sz="2400" b="1" dirty="0">
                <a:solidFill>
                  <a:srgbClr val="0DEDB0"/>
                </a:solidFill>
                <a:latin typeface="Dosis" panose="02010503020202060003" pitchFamily="2" charset="77"/>
              </a:rPr>
              <a:t> </a:t>
            </a:r>
            <a:r>
              <a:rPr lang="it-IT" sz="2400" b="1" dirty="0">
                <a:solidFill>
                  <a:srgbClr val="0DEDB0"/>
                </a:solidFill>
              </a:rPr>
              <a:t>La spendi completamente in un gioco appena uscito per mostrarlo agli amici</a:t>
            </a:r>
            <a:endParaRPr lang="it-IT" b="1" dirty="0">
              <a:solidFill>
                <a:srgbClr val="0DEDB0"/>
              </a:solidFill>
            </a:endParaRPr>
          </a:p>
          <a:p>
            <a:pPr algn="ctr"/>
            <a:endParaRPr lang="it-IT" sz="2400" b="1" dirty="0">
              <a:solidFill>
                <a:srgbClr val="FED21F"/>
              </a:solidFill>
              <a:latin typeface="Dosis" panose="02010503020202060003" pitchFamily="2" charset="77"/>
            </a:endParaRPr>
          </a:p>
        </p:txBody>
      </p:sp>
      <p:sp>
        <p:nvSpPr>
          <p:cNvPr id="5" name="CasellaDiTesto 4">
            <a:extLst>
              <a:ext uri="{FF2B5EF4-FFF2-40B4-BE49-F238E27FC236}">
                <a16:creationId xmlns:a16="http://schemas.microsoft.com/office/drawing/2014/main" id="{7C55F592-993A-D84E-85B2-859DA075C438}"/>
              </a:ext>
            </a:extLst>
          </p:cNvPr>
          <p:cNvSpPr txBox="1"/>
          <p:nvPr/>
        </p:nvSpPr>
        <p:spPr>
          <a:xfrm>
            <a:off x="9553935" y="783564"/>
            <a:ext cx="679994" cy="523220"/>
          </a:xfrm>
          <a:prstGeom prst="rect">
            <a:avLst/>
          </a:prstGeom>
          <a:noFill/>
        </p:spPr>
        <p:txBody>
          <a:bodyPr wrap="none" rtlCol="0">
            <a:spAutoFit/>
          </a:bodyPr>
          <a:lstStyle/>
          <a:p>
            <a:r>
              <a:rPr lang="it-IT" sz="2800" b="1" dirty="0">
                <a:latin typeface="Dosis" panose="02010503020202060003" pitchFamily="2" charset="77"/>
              </a:rPr>
              <a:t>€ 0</a:t>
            </a:r>
            <a:endParaRPr lang="it-IT" sz="3200" b="1" dirty="0">
              <a:latin typeface="Dosis" panose="02010503020202060003" pitchFamily="2" charset="77"/>
            </a:endParaRPr>
          </a:p>
        </p:txBody>
      </p:sp>
      <p:sp>
        <p:nvSpPr>
          <p:cNvPr id="7" name="CasellaDiTesto 6">
            <a:extLst>
              <a:ext uri="{FF2B5EF4-FFF2-40B4-BE49-F238E27FC236}">
                <a16:creationId xmlns:a16="http://schemas.microsoft.com/office/drawing/2014/main" id="{1C625605-BAD4-8841-B271-AE681987F1FF}"/>
              </a:ext>
            </a:extLst>
          </p:cNvPr>
          <p:cNvSpPr txBox="1"/>
          <p:nvPr/>
        </p:nvSpPr>
        <p:spPr>
          <a:xfrm>
            <a:off x="776149" y="3126071"/>
            <a:ext cx="10639701" cy="2048286"/>
          </a:xfrm>
          <a:prstGeom prst="rect">
            <a:avLst/>
          </a:prstGeom>
          <a:solidFill>
            <a:srgbClr val="0B3367"/>
          </a:solidFill>
        </p:spPr>
        <p:txBody>
          <a:bodyPr wrap="square" rtlCol="0" anchor="ctr" anchorCtr="0">
            <a:noAutofit/>
          </a:bodyPr>
          <a:lstStyle/>
          <a:p>
            <a:pPr algn="ctr"/>
            <a:r>
              <a:rPr lang="it-IT" sz="2400" b="1" dirty="0" err="1">
                <a:solidFill>
                  <a:srgbClr val="0DEDB0"/>
                </a:solidFill>
              </a:rPr>
              <a:t>Mmm</a:t>
            </a:r>
            <a:r>
              <a:rPr lang="it-IT" sz="2400" b="1" dirty="0">
                <a:solidFill>
                  <a:srgbClr val="0DEDB0"/>
                </a:solidFill>
              </a:rPr>
              <a:t>… non sembra una scelta molto oculata, ma d’altronde che ti importa? Hai un </a:t>
            </a:r>
            <a:r>
              <a:rPr lang="it-IT" sz="2800" b="1" dirty="0">
                <a:solidFill>
                  <a:srgbClr val="0DEDB0"/>
                </a:solidFill>
              </a:rPr>
              <a:t>nuovissimo</a:t>
            </a:r>
            <a:r>
              <a:rPr lang="it-IT" sz="2400" b="1" dirty="0">
                <a:solidFill>
                  <a:srgbClr val="0DEDB0"/>
                </a:solidFill>
              </a:rPr>
              <a:t> video game da far vedere ai tuoi </a:t>
            </a:r>
            <a:r>
              <a:rPr lang="it-IT" sz="2800" b="1" dirty="0">
                <a:solidFill>
                  <a:srgbClr val="0DEDB0"/>
                </a:solidFill>
              </a:rPr>
              <a:t>amici</a:t>
            </a:r>
            <a:r>
              <a:rPr lang="it-IT" sz="2400" b="1" dirty="0">
                <a:solidFill>
                  <a:srgbClr val="0DEDB0"/>
                </a:solidFill>
              </a:rPr>
              <a:t>. Corri! </a:t>
            </a:r>
          </a:p>
          <a:p>
            <a:pPr algn="ctr"/>
            <a:endParaRPr lang="it-IT" sz="2400" b="1" dirty="0">
              <a:solidFill>
                <a:srgbClr val="0DEDB0"/>
              </a:solidFill>
            </a:endParaRPr>
          </a:p>
          <a:p>
            <a:pPr algn="ctr"/>
            <a:r>
              <a:rPr lang="it-IT" sz="2400" b="1" dirty="0">
                <a:solidFill>
                  <a:srgbClr val="0DEDB0"/>
                </a:solidFill>
              </a:rPr>
              <a:t>Prosegui il gioco con una somma iniziale inferiore </a:t>
            </a:r>
            <a:endParaRPr lang="it-IT" sz="2400" b="1" dirty="0">
              <a:solidFill>
                <a:srgbClr val="FED21F"/>
              </a:solidFill>
              <a:latin typeface="Dosis" panose="02010503020202060003" pitchFamily="2" charset="77"/>
            </a:endParaRPr>
          </a:p>
        </p:txBody>
      </p:sp>
      <p:pic>
        <p:nvPicPr>
          <p:cNvPr id="8" name="Elemento grafico 7" descr="Riproduci">
            <a:hlinkClick r:id="rId6" action="ppaction://hlinksldjump"/>
            <a:extLst>
              <a:ext uri="{FF2B5EF4-FFF2-40B4-BE49-F238E27FC236}">
                <a16:creationId xmlns:a16="http://schemas.microsoft.com/office/drawing/2014/main" id="{021DE64D-C8C4-EA44-A567-0014E419BE5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71839" y="5319054"/>
            <a:ext cx="1135324" cy="1135324"/>
          </a:xfrm>
          <a:prstGeom prst="rect">
            <a:avLst/>
          </a:prstGeom>
        </p:spPr>
      </p:pic>
      <p:sp>
        <p:nvSpPr>
          <p:cNvPr id="6" name="Titolo 5">
            <a:extLst>
              <a:ext uri="{FF2B5EF4-FFF2-40B4-BE49-F238E27FC236}">
                <a16:creationId xmlns:a16="http://schemas.microsoft.com/office/drawing/2014/main" id="{8949A54C-1778-D64E-A5C4-CB2F7CD731CE}"/>
              </a:ext>
            </a:extLst>
          </p:cNvPr>
          <p:cNvSpPr>
            <a:spLocks noGrp="1"/>
          </p:cNvSpPr>
          <p:nvPr>
            <p:ph type="title" idx="4294967295"/>
          </p:nvPr>
        </p:nvSpPr>
        <p:spPr>
          <a:xfrm>
            <a:off x="1291563" y="-1202973"/>
            <a:ext cx="10515600" cy="1325563"/>
          </a:xfrm>
        </p:spPr>
        <p:txBody>
          <a:bodyPr/>
          <a:lstStyle/>
          <a:p>
            <a:pPr rtl="0" eaLnBrk="1" latinLnBrk="0" hangingPunct="1"/>
            <a:r>
              <a:rPr lang="it-IT" sz="1800" kern="1200" dirty="0">
                <a:solidFill>
                  <a:srgbClr val="000000"/>
                </a:solidFill>
                <a:effectLst/>
                <a:latin typeface="Calibri" panose="020F0502020204030204" pitchFamily="34" charset="0"/>
                <a:ea typeface="+mn-ea"/>
                <a:cs typeface="+mn-cs"/>
              </a:rPr>
              <a:t>Livello 21A opzione A</a:t>
            </a:r>
            <a:endParaRPr lang="it-IT" dirty="0">
              <a:effectLst/>
            </a:endParaRPr>
          </a:p>
        </p:txBody>
      </p:sp>
      <p:pic>
        <p:nvPicPr>
          <p:cNvPr id="10" name="Immagine 9">
            <a:extLst>
              <a:ext uri="{FF2B5EF4-FFF2-40B4-BE49-F238E27FC236}">
                <a16:creationId xmlns:a16="http://schemas.microsoft.com/office/drawing/2014/main" id="{08A4675C-E3F5-4979-9968-DAC88E6FBBEA}"/>
              </a:ext>
            </a:extLst>
          </p:cNvPr>
          <p:cNvPicPr>
            <a:picLocks noChangeAspect="1"/>
          </p:cNvPicPr>
          <p:nvPr/>
        </p:nvPicPr>
        <p:blipFill>
          <a:blip r:embed="rId9"/>
          <a:stretch>
            <a:fillRect/>
          </a:stretch>
        </p:blipFill>
        <p:spPr>
          <a:xfrm>
            <a:off x="384837" y="3726301"/>
            <a:ext cx="2728077" cy="2728077"/>
          </a:xfrm>
          <a:prstGeom prst="rect">
            <a:avLst/>
          </a:prstGeom>
        </p:spPr>
      </p:pic>
      <p:pic>
        <p:nvPicPr>
          <p:cNvPr id="12" name="Immagine 11">
            <a:extLst>
              <a:ext uri="{FF2B5EF4-FFF2-40B4-BE49-F238E27FC236}">
                <a16:creationId xmlns:a16="http://schemas.microsoft.com/office/drawing/2014/main" id="{E149A3D7-0792-4A49-9050-32371C4CFCD3}"/>
              </a:ext>
            </a:extLst>
          </p:cNvPr>
          <p:cNvPicPr>
            <a:picLocks noChangeAspect="1"/>
          </p:cNvPicPr>
          <p:nvPr/>
        </p:nvPicPr>
        <p:blipFill>
          <a:blip r:embed="rId10"/>
          <a:stretch>
            <a:fillRect/>
          </a:stretch>
        </p:blipFill>
        <p:spPr>
          <a:xfrm>
            <a:off x="8454515" y="4175973"/>
            <a:ext cx="2343757" cy="2343757"/>
          </a:xfrm>
          <a:prstGeom prst="rect">
            <a:avLst/>
          </a:prstGeom>
        </p:spPr>
      </p:pic>
    </p:spTree>
    <p:extLst>
      <p:ext uri="{BB962C8B-B14F-4D97-AF65-F5344CB8AC3E}">
        <p14:creationId xmlns:p14="http://schemas.microsoft.com/office/powerpoint/2010/main" val="967144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4F37B69-399E-4A46-B687-A014D351EEDE}"/>
              </a:ext>
            </a:extLst>
          </p:cNvPr>
          <p:cNvSpPr txBox="1"/>
          <p:nvPr/>
        </p:nvSpPr>
        <p:spPr>
          <a:xfrm>
            <a:off x="1215262" y="-1245618"/>
            <a:ext cx="6587412" cy="369332"/>
          </a:xfrm>
          <a:prstGeom prst="rect">
            <a:avLst/>
          </a:prstGeom>
          <a:solidFill>
            <a:srgbClr val="00B050"/>
          </a:solidFill>
        </p:spPr>
        <p:txBody>
          <a:bodyPr wrap="square" rtlCol="0">
            <a:spAutoFit/>
          </a:bodyPr>
          <a:lstStyle/>
          <a:p>
            <a:r>
              <a:rPr lang="it-IT" dirty="0"/>
              <a:t>Livello 21B opzione A</a:t>
            </a:r>
          </a:p>
        </p:txBody>
      </p:sp>
      <p:pic>
        <p:nvPicPr>
          <p:cNvPr id="3" name="Elemento grafico 2" descr="Cerchio con freccia destra">
            <a:extLst>
              <a:ext uri="{FF2B5EF4-FFF2-40B4-BE49-F238E27FC236}">
                <a16:creationId xmlns:a16="http://schemas.microsoft.com/office/drawing/2014/main" id="{4109C98A-8C81-7042-8EC0-FDA7F81C80A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773747" y="583163"/>
            <a:ext cx="914400" cy="914400"/>
          </a:xfrm>
          <a:prstGeom prst="rect">
            <a:avLst/>
          </a:prstGeom>
        </p:spPr>
      </p:pic>
      <p:sp>
        <p:nvSpPr>
          <p:cNvPr id="4" name="CasellaDiTesto 3">
            <a:extLst>
              <a:ext uri="{FF2B5EF4-FFF2-40B4-BE49-F238E27FC236}">
                <a16:creationId xmlns:a16="http://schemas.microsoft.com/office/drawing/2014/main" id="{38FFA1A0-323D-A944-A64D-D0891555FA89}"/>
              </a:ext>
            </a:extLst>
          </p:cNvPr>
          <p:cNvSpPr txBox="1"/>
          <p:nvPr/>
        </p:nvSpPr>
        <p:spPr>
          <a:xfrm>
            <a:off x="426404" y="1644009"/>
            <a:ext cx="10639702" cy="1202718"/>
          </a:xfrm>
          <a:prstGeom prst="rect">
            <a:avLst/>
          </a:prstGeom>
          <a:solidFill>
            <a:srgbClr val="0B3367"/>
          </a:solidFill>
        </p:spPr>
        <p:txBody>
          <a:bodyPr wrap="square" rtlCol="0" anchor="ctr" anchorCtr="0">
            <a:noAutofit/>
          </a:bodyPr>
          <a:lstStyle/>
          <a:p>
            <a:pPr algn="ctr"/>
            <a:endParaRPr lang="it-IT" sz="4000" b="1" dirty="0">
              <a:solidFill>
                <a:srgbClr val="0DEDB0"/>
              </a:solidFill>
              <a:latin typeface="Abril Fatface" panose="02000503000000020003" pitchFamily="2" charset="77"/>
            </a:endParaRPr>
          </a:p>
          <a:p>
            <a:pPr algn="ctr"/>
            <a:r>
              <a:rPr lang="it-IT" sz="4000" b="1" dirty="0">
                <a:solidFill>
                  <a:srgbClr val="0DEDB0"/>
                </a:solidFill>
                <a:latin typeface="Abril Fatface" panose="02000503000000020003" pitchFamily="2" charset="77"/>
              </a:rPr>
              <a:t>A)</a:t>
            </a:r>
            <a:r>
              <a:rPr lang="it-IT" sz="2400" b="1" dirty="0">
                <a:solidFill>
                  <a:srgbClr val="0DEDB0"/>
                </a:solidFill>
                <a:latin typeface="Dosis" panose="02010503020202060003" pitchFamily="2" charset="77"/>
              </a:rPr>
              <a:t> </a:t>
            </a:r>
            <a:r>
              <a:rPr lang="it-IT" sz="2400" b="1" dirty="0">
                <a:solidFill>
                  <a:srgbClr val="0DEDB0"/>
                </a:solidFill>
              </a:rPr>
              <a:t>La spendi completamente in un gioco appena uscito per mostrarlo agli amici</a:t>
            </a:r>
            <a:endParaRPr lang="it-IT" b="1" dirty="0">
              <a:solidFill>
                <a:srgbClr val="0DEDB0"/>
              </a:solidFill>
            </a:endParaRPr>
          </a:p>
          <a:p>
            <a:pPr algn="ctr"/>
            <a:endParaRPr lang="it-IT" sz="2400" b="1" dirty="0">
              <a:solidFill>
                <a:srgbClr val="FED21F"/>
              </a:solidFill>
              <a:latin typeface="Dosis" panose="02010503020202060003" pitchFamily="2" charset="77"/>
            </a:endParaRPr>
          </a:p>
        </p:txBody>
      </p:sp>
      <p:sp>
        <p:nvSpPr>
          <p:cNvPr id="5" name="CasellaDiTesto 4">
            <a:extLst>
              <a:ext uri="{FF2B5EF4-FFF2-40B4-BE49-F238E27FC236}">
                <a16:creationId xmlns:a16="http://schemas.microsoft.com/office/drawing/2014/main" id="{7C55F592-993A-D84E-85B2-859DA075C438}"/>
              </a:ext>
            </a:extLst>
          </p:cNvPr>
          <p:cNvSpPr txBox="1"/>
          <p:nvPr/>
        </p:nvSpPr>
        <p:spPr>
          <a:xfrm>
            <a:off x="9568925" y="783564"/>
            <a:ext cx="679994" cy="523220"/>
          </a:xfrm>
          <a:prstGeom prst="rect">
            <a:avLst/>
          </a:prstGeom>
          <a:noFill/>
        </p:spPr>
        <p:txBody>
          <a:bodyPr wrap="none" rtlCol="0">
            <a:spAutoFit/>
          </a:bodyPr>
          <a:lstStyle/>
          <a:p>
            <a:r>
              <a:rPr lang="it-IT" sz="2800" b="1" dirty="0">
                <a:latin typeface="Dosis" panose="02010503020202060003" pitchFamily="2" charset="77"/>
              </a:rPr>
              <a:t>€ 0</a:t>
            </a:r>
            <a:endParaRPr lang="it-IT" sz="3200" b="1" dirty="0">
              <a:latin typeface="Dosis" panose="02010503020202060003" pitchFamily="2" charset="77"/>
            </a:endParaRPr>
          </a:p>
        </p:txBody>
      </p:sp>
      <p:sp>
        <p:nvSpPr>
          <p:cNvPr id="7" name="CasellaDiTesto 6">
            <a:extLst>
              <a:ext uri="{FF2B5EF4-FFF2-40B4-BE49-F238E27FC236}">
                <a16:creationId xmlns:a16="http://schemas.microsoft.com/office/drawing/2014/main" id="{1C625605-BAD4-8841-B271-AE681987F1FF}"/>
              </a:ext>
            </a:extLst>
          </p:cNvPr>
          <p:cNvSpPr txBox="1"/>
          <p:nvPr/>
        </p:nvSpPr>
        <p:spPr>
          <a:xfrm>
            <a:off x="776149" y="3141753"/>
            <a:ext cx="10639701" cy="2048286"/>
          </a:xfrm>
          <a:prstGeom prst="rect">
            <a:avLst/>
          </a:prstGeom>
          <a:solidFill>
            <a:srgbClr val="0B3367"/>
          </a:solidFill>
        </p:spPr>
        <p:txBody>
          <a:bodyPr wrap="square" rtlCol="0" anchor="ctr" anchorCtr="0">
            <a:noAutofit/>
          </a:bodyPr>
          <a:lstStyle/>
          <a:p>
            <a:pPr algn="ctr"/>
            <a:r>
              <a:rPr lang="it-IT" sz="2400" b="1" dirty="0" err="1">
                <a:solidFill>
                  <a:srgbClr val="0DEDB0"/>
                </a:solidFill>
              </a:rPr>
              <a:t>Mmm</a:t>
            </a:r>
            <a:r>
              <a:rPr lang="it-IT" sz="2400" b="1" dirty="0">
                <a:solidFill>
                  <a:srgbClr val="0DEDB0"/>
                </a:solidFill>
              </a:rPr>
              <a:t>… non sembra una scelta molto oculata, ma d’altronde che ti importa? Hai un </a:t>
            </a:r>
            <a:r>
              <a:rPr lang="it-IT" sz="2800" b="1" dirty="0">
                <a:solidFill>
                  <a:srgbClr val="0DEDB0"/>
                </a:solidFill>
              </a:rPr>
              <a:t>nuovissimo</a:t>
            </a:r>
            <a:r>
              <a:rPr lang="it-IT" sz="2400" b="1" dirty="0">
                <a:solidFill>
                  <a:srgbClr val="0DEDB0"/>
                </a:solidFill>
              </a:rPr>
              <a:t> video game da far vedere ai tuoi </a:t>
            </a:r>
            <a:r>
              <a:rPr lang="it-IT" sz="2800" b="1" dirty="0">
                <a:solidFill>
                  <a:srgbClr val="0DEDB0"/>
                </a:solidFill>
              </a:rPr>
              <a:t>amici</a:t>
            </a:r>
            <a:r>
              <a:rPr lang="it-IT" sz="2400" b="1" dirty="0">
                <a:solidFill>
                  <a:srgbClr val="0DEDB0"/>
                </a:solidFill>
              </a:rPr>
              <a:t>. Corri! </a:t>
            </a:r>
          </a:p>
          <a:p>
            <a:pPr algn="ctr"/>
            <a:endParaRPr lang="it-IT" sz="2400" b="1" dirty="0">
              <a:solidFill>
                <a:srgbClr val="0DEDB0"/>
              </a:solidFill>
            </a:endParaRPr>
          </a:p>
          <a:p>
            <a:pPr algn="ctr"/>
            <a:r>
              <a:rPr lang="it-IT" sz="2400" b="1" dirty="0">
                <a:solidFill>
                  <a:srgbClr val="0DEDB0"/>
                </a:solidFill>
              </a:rPr>
              <a:t>Prosegui il gioco con una somma iniziale inferiore </a:t>
            </a:r>
            <a:endParaRPr lang="it-IT" sz="2400" b="1" dirty="0">
              <a:solidFill>
                <a:srgbClr val="FED21F"/>
              </a:solidFill>
              <a:latin typeface="Dosis" panose="02010503020202060003" pitchFamily="2" charset="77"/>
            </a:endParaRPr>
          </a:p>
        </p:txBody>
      </p:sp>
      <p:sp>
        <p:nvSpPr>
          <p:cNvPr id="6" name="Titolo 5">
            <a:extLst>
              <a:ext uri="{FF2B5EF4-FFF2-40B4-BE49-F238E27FC236}">
                <a16:creationId xmlns:a16="http://schemas.microsoft.com/office/drawing/2014/main" id="{C834D965-AB06-1B46-B149-061E96EEC254}"/>
              </a:ext>
            </a:extLst>
          </p:cNvPr>
          <p:cNvSpPr>
            <a:spLocks noGrp="1"/>
          </p:cNvSpPr>
          <p:nvPr>
            <p:ph type="title" idx="4294967295"/>
          </p:nvPr>
        </p:nvSpPr>
        <p:spPr>
          <a:xfrm>
            <a:off x="1241620" y="-1024438"/>
            <a:ext cx="10515600" cy="1325563"/>
          </a:xfrm>
        </p:spPr>
        <p:txBody>
          <a:bodyPr/>
          <a:lstStyle/>
          <a:p>
            <a:pPr rtl="0" eaLnBrk="1" latinLnBrk="0" hangingPunct="1"/>
            <a:r>
              <a:rPr lang="it-IT" sz="1800" kern="1200" dirty="0">
                <a:solidFill>
                  <a:srgbClr val="000000"/>
                </a:solidFill>
                <a:effectLst/>
                <a:latin typeface="Calibri" panose="020F0502020204030204" pitchFamily="34" charset="0"/>
                <a:ea typeface="+mn-ea"/>
                <a:cs typeface="+mn-cs"/>
              </a:rPr>
              <a:t>Livello 21B opzione A</a:t>
            </a:r>
            <a:endParaRPr lang="it-IT" dirty="0">
              <a:effectLst/>
            </a:endParaRPr>
          </a:p>
        </p:txBody>
      </p:sp>
      <p:pic>
        <p:nvPicPr>
          <p:cNvPr id="8" name="Elemento grafico 7" descr="Riproduci">
            <a:hlinkClick r:id="rId6" action="ppaction://hlinksldjump"/>
            <a:extLst>
              <a:ext uri="{FF2B5EF4-FFF2-40B4-BE49-F238E27FC236}">
                <a16:creationId xmlns:a16="http://schemas.microsoft.com/office/drawing/2014/main" id="{70C5C7AC-3AAE-054B-B39C-1541390626B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52823" y="5367022"/>
            <a:ext cx="1135324" cy="1135324"/>
          </a:xfrm>
          <a:prstGeom prst="rect">
            <a:avLst/>
          </a:prstGeom>
        </p:spPr>
      </p:pic>
      <p:pic>
        <p:nvPicPr>
          <p:cNvPr id="9" name="Immagine 8">
            <a:extLst>
              <a:ext uri="{FF2B5EF4-FFF2-40B4-BE49-F238E27FC236}">
                <a16:creationId xmlns:a16="http://schemas.microsoft.com/office/drawing/2014/main" id="{E84E7943-C532-4990-9258-27144FE01EFD}"/>
              </a:ext>
            </a:extLst>
          </p:cNvPr>
          <p:cNvPicPr>
            <a:picLocks noChangeAspect="1"/>
          </p:cNvPicPr>
          <p:nvPr/>
        </p:nvPicPr>
        <p:blipFill>
          <a:blip r:embed="rId9"/>
          <a:stretch>
            <a:fillRect/>
          </a:stretch>
        </p:blipFill>
        <p:spPr>
          <a:xfrm>
            <a:off x="384837" y="3726301"/>
            <a:ext cx="2728077" cy="2728077"/>
          </a:xfrm>
          <a:prstGeom prst="rect">
            <a:avLst/>
          </a:prstGeom>
        </p:spPr>
      </p:pic>
      <p:pic>
        <p:nvPicPr>
          <p:cNvPr id="10" name="Immagine 9">
            <a:extLst>
              <a:ext uri="{FF2B5EF4-FFF2-40B4-BE49-F238E27FC236}">
                <a16:creationId xmlns:a16="http://schemas.microsoft.com/office/drawing/2014/main" id="{574F4EB8-8E4B-425C-8A78-7A9F6C9C58DA}"/>
              </a:ext>
            </a:extLst>
          </p:cNvPr>
          <p:cNvPicPr>
            <a:picLocks noChangeAspect="1"/>
          </p:cNvPicPr>
          <p:nvPr/>
        </p:nvPicPr>
        <p:blipFill>
          <a:blip r:embed="rId10"/>
          <a:stretch>
            <a:fillRect/>
          </a:stretch>
        </p:blipFill>
        <p:spPr>
          <a:xfrm>
            <a:off x="8246616" y="4213382"/>
            <a:ext cx="2644618" cy="2644618"/>
          </a:xfrm>
          <a:prstGeom prst="rect">
            <a:avLst/>
          </a:prstGeom>
        </p:spPr>
      </p:pic>
    </p:spTree>
    <p:extLst>
      <p:ext uri="{BB962C8B-B14F-4D97-AF65-F5344CB8AC3E}">
        <p14:creationId xmlns:p14="http://schemas.microsoft.com/office/powerpoint/2010/main" val="2176475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B3367"/>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E614CDD-AFEF-F340-B92F-E00D1EFE3C37}"/>
              </a:ext>
            </a:extLst>
          </p:cNvPr>
          <p:cNvSpPr txBox="1"/>
          <p:nvPr/>
        </p:nvSpPr>
        <p:spPr>
          <a:xfrm>
            <a:off x="313765" y="303903"/>
            <a:ext cx="11564470" cy="6250193"/>
          </a:xfrm>
          <a:prstGeom prst="rect">
            <a:avLst/>
          </a:prstGeom>
          <a:solidFill>
            <a:srgbClr val="FED21F"/>
          </a:solidFill>
          <a:effectLst>
            <a:glow rad="266700">
              <a:schemeClr val="accent1">
                <a:alpha val="40000"/>
              </a:schemeClr>
            </a:glow>
            <a:outerShdw blurRad="50800" dist="50800" dir="5400000" algn="ctr" rotWithShape="0">
              <a:srgbClr val="000000"/>
            </a:outerShdw>
            <a:reflection endPos="0" dist="50800" dir="5400000" sy="-100000" algn="bl" rotWithShape="0"/>
            <a:softEdge rad="0"/>
          </a:effectLst>
        </p:spPr>
        <p:txBody>
          <a:bodyPr wrap="square" rtlCol="0">
            <a:spAutoFit/>
          </a:bodyPr>
          <a:lstStyle/>
          <a:p>
            <a:endParaRPr lang="en-GB" dirty="0"/>
          </a:p>
        </p:txBody>
      </p:sp>
      <p:sp>
        <p:nvSpPr>
          <p:cNvPr id="4" name="CasellaDiTesto 3">
            <a:extLst>
              <a:ext uri="{FF2B5EF4-FFF2-40B4-BE49-F238E27FC236}">
                <a16:creationId xmlns:a16="http://schemas.microsoft.com/office/drawing/2014/main" id="{78DA08B9-7E24-D649-BEA5-91B23DDD5F7F}"/>
              </a:ext>
            </a:extLst>
          </p:cNvPr>
          <p:cNvSpPr txBox="1"/>
          <p:nvPr/>
        </p:nvSpPr>
        <p:spPr>
          <a:xfrm>
            <a:off x="1319808" y="856533"/>
            <a:ext cx="6909791" cy="1200329"/>
          </a:xfrm>
          <a:prstGeom prst="rect">
            <a:avLst/>
          </a:prstGeom>
          <a:solidFill>
            <a:srgbClr val="0B3367"/>
          </a:solidFill>
        </p:spPr>
        <p:txBody>
          <a:bodyPr wrap="square" rtlCol="0">
            <a:spAutoFit/>
          </a:bodyPr>
          <a:lstStyle/>
          <a:p>
            <a:pPr algn="ctr"/>
            <a:r>
              <a:rPr lang="en-GB" sz="3600" dirty="0">
                <a:solidFill>
                  <a:srgbClr val="FED21F"/>
                </a:solidFill>
                <a:latin typeface="Abril Fatface" panose="02000503000000020003" pitchFamily="2" charset="77"/>
              </a:rPr>
              <a:t>Sei pronto a </a:t>
            </a:r>
            <a:r>
              <a:rPr lang="en-GB" sz="3600" dirty="0" err="1">
                <a:solidFill>
                  <a:srgbClr val="FED21F"/>
                </a:solidFill>
                <a:latin typeface="Abril Fatface" panose="02000503000000020003" pitchFamily="2" charset="77"/>
              </a:rPr>
              <a:t>mettere</a:t>
            </a:r>
            <a:r>
              <a:rPr lang="en-GB" sz="3600" dirty="0">
                <a:solidFill>
                  <a:srgbClr val="FED21F"/>
                </a:solidFill>
                <a:latin typeface="Abril Fatface" panose="02000503000000020003" pitchFamily="2" charset="77"/>
              </a:rPr>
              <a:t> </a:t>
            </a:r>
            <a:r>
              <a:rPr lang="en-GB" sz="3600" dirty="0" err="1">
                <a:solidFill>
                  <a:srgbClr val="FED21F"/>
                </a:solidFill>
                <a:latin typeface="Abril Fatface" panose="02000503000000020003" pitchFamily="2" charset="77"/>
              </a:rPr>
              <a:t>alla</a:t>
            </a:r>
            <a:r>
              <a:rPr lang="en-GB" sz="3600" dirty="0">
                <a:solidFill>
                  <a:srgbClr val="FED21F"/>
                </a:solidFill>
                <a:latin typeface="Abril Fatface" panose="02000503000000020003" pitchFamily="2" charset="77"/>
              </a:rPr>
              <a:t> </a:t>
            </a:r>
            <a:r>
              <a:rPr lang="en-GB" sz="3600" dirty="0" err="1">
                <a:solidFill>
                  <a:srgbClr val="FED21F"/>
                </a:solidFill>
                <a:latin typeface="Abril Fatface" panose="02000503000000020003" pitchFamily="2" charset="77"/>
              </a:rPr>
              <a:t>prova</a:t>
            </a:r>
            <a:r>
              <a:rPr lang="en-GB" sz="3600" dirty="0">
                <a:solidFill>
                  <a:srgbClr val="FED21F"/>
                </a:solidFill>
                <a:latin typeface="Abril Fatface" panose="02000503000000020003" pitchFamily="2" charset="77"/>
              </a:rPr>
              <a:t> le </a:t>
            </a:r>
            <a:r>
              <a:rPr lang="en-GB" sz="3600" dirty="0" err="1">
                <a:solidFill>
                  <a:srgbClr val="FED21F"/>
                </a:solidFill>
                <a:latin typeface="Abril Fatface" panose="02000503000000020003" pitchFamily="2" charset="77"/>
              </a:rPr>
              <a:t>tue</a:t>
            </a:r>
            <a:r>
              <a:rPr lang="en-GB" sz="3600" dirty="0">
                <a:solidFill>
                  <a:srgbClr val="FED21F"/>
                </a:solidFill>
                <a:latin typeface="Abril Fatface" panose="02000503000000020003" pitchFamily="2" charset="77"/>
              </a:rPr>
              <a:t> </a:t>
            </a:r>
            <a:r>
              <a:rPr lang="en-GB" sz="3600" dirty="0" err="1">
                <a:solidFill>
                  <a:srgbClr val="FED21F"/>
                </a:solidFill>
                <a:latin typeface="Abril Fatface" panose="02000503000000020003" pitchFamily="2" charset="77"/>
              </a:rPr>
              <a:t>conoscenze</a:t>
            </a:r>
            <a:r>
              <a:rPr lang="en-GB" sz="3600" dirty="0">
                <a:solidFill>
                  <a:srgbClr val="FED21F"/>
                </a:solidFill>
                <a:latin typeface="Abril Fatface" panose="02000503000000020003" pitchFamily="2" charset="77"/>
              </a:rPr>
              <a:t> </a:t>
            </a:r>
            <a:r>
              <a:rPr lang="en-GB" sz="3600" dirty="0" err="1">
                <a:solidFill>
                  <a:srgbClr val="FED21F"/>
                </a:solidFill>
                <a:latin typeface="Abril Fatface" panose="02000503000000020003" pitchFamily="2" charset="77"/>
              </a:rPr>
              <a:t>su</a:t>
            </a:r>
            <a:r>
              <a:rPr lang="en-GB" sz="3600" dirty="0">
                <a:solidFill>
                  <a:srgbClr val="FED21F"/>
                </a:solidFill>
                <a:latin typeface="Abril Fatface" panose="02000503000000020003" pitchFamily="2" charset="77"/>
              </a:rPr>
              <a:t>…</a:t>
            </a:r>
            <a:endParaRPr lang="en-GB" sz="3600" dirty="0">
              <a:solidFill>
                <a:srgbClr val="FED21F"/>
              </a:solidFill>
            </a:endParaRPr>
          </a:p>
        </p:txBody>
      </p:sp>
      <p:sp>
        <p:nvSpPr>
          <p:cNvPr id="10" name="CasellaDiTesto 9">
            <a:extLst>
              <a:ext uri="{FF2B5EF4-FFF2-40B4-BE49-F238E27FC236}">
                <a16:creationId xmlns:a16="http://schemas.microsoft.com/office/drawing/2014/main" id="{A728D525-346D-D740-ADD8-46B63F83633B}"/>
              </a:ext>
            </a:extLst>
          </p:cNvPr>
          <p:cNvSpPr txBox="1"/>
          <p:nvPr/>
        </p:nvSpPr>
        <p:spPr>
          <a:xfrm>
            <a:off x="4597124" y="3434810"/>
            <a:ext cx="2997751" cy="627138"/>
          </a:xfrm>
          <a:prstGeom prst="rect">
            <a:avLst/>
          </a:prstGeom>
          <a:solidFill>
            <a:srgbClr val="0B3367"/>
          </a:solidFill>
        </p:spPr>
        <p:txBody>
          <a:bodyPr wrap="square" rtlCol="0" anchor="ctr" anchorCtr="0">
            <a:noAutofit/>
          </a:bodyPr>
          <a:lstStyle/>
          <a:p>
            <a:pPr algn="ctr"/>
            <a:r>
              <a:rPr lang="it-IT" sz="3200" b="1" dirty="0">
                <a:solidFill>
                  <a:srgbClr val="0DEDB0"/>
                </a:solidFill>
                <a:latin typeface="Dosis" panose="02010503020202060003" pitchFamily="2" charset="77"/>
              </a:rPr>
              <a:t>Investimento</a:t>
            </a:r>
            <a:endParaRPr lang="it-IT" b="1" dirty="0">
              <a:solidFill>
                <a:srgbClr val="0DEDB0"/>
              </a:solidFill>
              <a:latin typeface="Dosis" panose="02010503020202060003" pitchFamily="2" charset="77"/>
            </a:endParaRPr>
          </a:p>
        </p:txBody>
      </p:sp>
      <p:sp>
        <p:nvSpPr>
          <p:cNvPr id="11" name="CasellaDiTesto 10">
            <a:extLst>
              <a:ext uri="{FF2B5EF4-FFF2-40B4-BE49-F238E27FC236}">
                <a16:creationId xmlns:a16="http://schemas.microsoft.com/office/drawing/2014/main" id="{230B2562-C679-1442-839D-1B99F2D32A1E}"/>
              </a:ext>
            </a:extLst>
          </p:cNvPr>
          <p:cNvSpPr txBox="1"/>
          <p:nvPr/>
        </p:nvSpPr>
        <p:spPr>
          <a:xfrm>
            <a:off x="3193958" y="2499418"/>
            <a:ext cx="2450129" cy="627138"/>
          </a:xfrm>
          <a:prstGeom prst="rect">
            <a:avLst/>
          </a:prstGeom>
          <a:solidFill>
            <a:srgbClr val="0B3367"/>
          </a:solidFill>
        </p:spPr>
        <p:txBody>
          <a:bodyPr wrap="square" rtlCol="0" anchor="ctr" anchorCtr="0">
            <a:noAutofit/>
          </a:bodyPr>
          <a:lstStyle/>
          <a:p>
            <a:pPr algn="ctr"/>
            <a:r>
              <a:rPr lang="it-IT" sz="3200" b="1" dirty="0">
                <a:solidFill>
                  <a:srgbClr val="0DEDB0"/>
                </a:solidFill>
                <a:latin typeface="Dosis" panose="02010503020202060003" pitchFamily="2" charset="77"/>
              </a:rPr>
              <a:t>Risparmio</a:t>
            </a:r>
            <a:endParaRPr lang="it-IT" b="1" dirty="0">
              <a:solidFill>
                <a:srgbClr val="0DEDB0"/>
              </a:solidFill>
              <a:latin typeface="Dosis" panose="02010503020202060003" pitchFamily="2" charset="77"/>
            </a:endParaRPr>
          </a:p>
        </p:txBody>
      </p:sp>
      <p:sp>
        <p:nvSpPr>
          <p:cNvPr id="12" name="CasellaDiTesto 11">
            <a:extLst>
              <a:ext uri="{FF2B5EF4-FFF2-40B4-BE49-F238E27FC236}">
                <a16:creationId xmlns:a16="http://schemas.microsoft.com/office/drawing/2014/main" id="{95D9A155-E9AB-0B49-A2C0-CC8ADAE24269}"/>
              </a:ext>
            </a:extLst>
          </p:cNvPr>
          <p:cNvSpPr txBox="1"/>
          <p:nvPr/>
        </p:nvSpPr>
        <p:spPr>
          <a:xfrm>
            <a:off x="5489922" y="4678454"/>
            <a:ext cx="5183684" cy="1200328"/>
          </a:xfrm>
          <a:prstGeom prst="rect">
            <a:avLst/>
          </a:prstGeom>
          <a:solidFill>
            <a:srgbClr val="0B3367"/>
          </a:solidFill>
        </p:spPr>
        <p:txBody>
          <a:bodyPr wrap="square" rtlCol="0" anchor="ctr" anchorCtr="0">
            <a:noAutofit/>
          </a:bodyPr>
          <a:lstStyle/>
          <a:p>
            <a:r>
              <a:rPr lang="it-IT" sz="3200" b="1" dirty="0">
                <a:solidFill>
                  <a:srgbClr val="0DEDB0"/>
                </a:solidFill>
                <a:latin typeface="Dosis" panose="02010503020202060003" pitchFamily="2" charset="77"/>
              </a:rPr>
              <a:t>Assistenzialismo </a:t>
            </a:r>
          </a:p>
          <a:p>
            <a:r>
              <a:rPr lang="it-IT" sz="3200" b="1" dirty="0">
                <a:solidFill>
                  <a:srgbClr val="0DEDB0"/>
                </a:solidFill>
                <a:latin typeface="Dosis" panose="02010503020202060003" pitchFamily="2" charset="77"/>
              </a:rPr>
              <a:t>                         </a:t>
            </a:r>
            <a:r>
              <a:rPr lang="it-IT" sz="3600" b="1" dirty="0">
                <a:solidFill>
                  <a:srgbClr val="0DEDB0"/>
                </a:solidFill>
                <a:latin typeface="Abril Fatface" panose="02000503000000020003" pitchFamily="2" charset="77"/>
              </a:rPr>
              <a:t>previdenziale</a:t>
            </a:r>
            <a:endParaRPr lang="it-IT" b="1" dirty="0">
              <a:solidFill>
                <a:srgbClr val="0DEDB0"/>
              </a:solidFill>
              <a:latin typeface="Abril Fatface" panose="02000503000000020003" pitchFamily="2" charset="77"/>
            </a:endParaRPr>
          </a:p>
        </p:txBody>
      </p:sp>
      <p:pic>
        <p:nvPicPr>
          <p:cNvPr id="14" name="Elemento grafico 13" descr="Cerchio con freccia destra">
            <a:extLst>
              <a:ext uri="{FF2B5EF4-FFF2-40B4-BE49-F238E27FC236}">
                <a16:creationId xmlns:a16="http://schemas.microsoft.com/office/drawing/2014/main" id="{3E9B1797-837D-744E-9C06-25CE183979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2291359" y="2438890"/>
            <a:ext cx="748193" cy="748193"/>
          </a:xfrm>
          <a:prstGeom prst="rect">
            <a:avLst/>
          </a:prstGeom>
        </p:spPr>
      </p:pic>
      <p:pic>
        <p:nvPicPr>
          <p:cNvPr id="15" name="Elemento grafico 14" descr="Cerchio con freccia destra">
            <a:extLst>
              <a:ext uri="{FF2B5EF4-FFF2-40B4-BE49-F238E27FC236}">
                <a16:creationId xmlns:a16="http://schemas.microsoft.com/office/drawing/2014/main" id="{5700BF78-C136-2144-88B0-892CEA0FA7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3747386" y="3434809"/>
            <a:ext cx="627138" cy="627138"/>
          </a:xfrm>
          <a:prstGeom prst="rect">
            <a:avLst/>
          </a:prstGeom>
        </p:spPr>
      </p:pic>
      <p:pic>
        <p:nvPicPr>
          <p:cNvPr id="16" name="Elemento grafico 15" descr="Cerchio con freccia destra">
            <a:extLst>
              <a:ext uri="{FF2B5EF4-FFF2-40B4-BE49-F238E27FC236}">
                <a16:creationId xmlns:a16="http://schemas.microsoft.com/office/drawing/2014/main" id="{7163C1CA-41A5-534A-B8F1-757F8FF3F1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4419024" y="4700769"/>
            <a:ext cx="1017056" cy="1017056"/>
          </a:xfrm>
          <a:prstGeom prst="rect">
            <a:avLst/>
          </a:prstGeom>
        </p:spPr>
      </p:pic>
      <p:pic>
        <p:nvPicPr>
          <p:cNvPr id="18" name="Elemento grafico 17" descr="Punto interrogativo">
            <a:extLst>
              <a:ext uri="{FF2B5EF4-FFF2-40B4-BE49-F238E27FC236}">
                <a16:creationId xmlns:a16="http://schemas.microsoft.com/office/drawing/2014/main" id="{6A7FFC7E-F036-5544-8593-5B850750EE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44176" y="4609133"/>
            <a:ext cx="1200328" cy="1200328"/>
          </a:xfrm>
          <a:prstGeom prst="rect">
            <a:avLst/>
          </a:prstGeom>
        </p:spPr>
      </p:pic>
      <p:pic>
        <p:nvPicPr>
          <p:cNvPr id="5" name="Immagine 4">
            <a:extLst>
              <a:ext uri="{FF2B5EF4-FFF2-40B4-BE49-F238E27FC236}">
                <a16:creationId xmlns:a16="http://schemas.microsoft.com/office/drawing/2014/main" id="{37F030D4-58D9-4D57-BB3B-AA0138EBE795}"/>
              </a:ext>
            </a:extLst>
          </p:cNvPr>
          <p:cNvPicPr>
            <a:picLocks noChangeAspect="1"/>
          </p:cNvPicPr>
          <p:nvPr/>
        </p:nvPicPr>
        <p:blipFill>
          <a:blip r:embed="rId7"/>
          <a:stretch>
            <a:fillRect/>
          </a:stretch>
        </p:blipFill>
        <p:spPr>
          <a:xfrm>
            <a:off x="7391244" y="-1972303"/>
            <a:ext cx="6858000" cy="6858000"/>
          </a:xfrm>
          <a:prstGeom prst="rect">
            <a:avLst/>
          </a:prstGeom>
        </p:spPr>
      </p:pic>
      <p:pic>
        <p:nvPicPr>
          <p:cNvPr id="7" name="Immagine 6">
            <a:extLst>
              <a:ext uri="{FF2B5EF4-FFF2-40B4-BE49-F238E27FC236}">
                <a16:creationId xmlns:a16="http://schemas.microsoft.com/office/drawing/2014/main" id="{A59B2DCA-E8A9-4174-AD0B-50FAD6B5D82B}"/>
              </a:ext>
            </a:extLst>
          </p:cNvPr>
          <p:cNvPicPr>
            <a:picLocks noChangeAspect="1"/>
          </p:cNvPicPr>
          <p:nvPr/>
        </p:nvPicPr>
        <p:blipFill>
          <a:blip r:embed="rId8"/>
          <a:stretch>
            <a:fillRect/>
          </a:stretch>
        </p:blipFill>
        <p:spPr>
          <a:xfrm>
            <a:off x="-137459" y="2897981"/>
            <a:ext cx="4761273" cy="4761273"/>
          </a:xfrm>
          <a:prstGeom prst="rect">
            <a:avLst/>
          </a:prstGeom>
        </p:spPr>
      </p:pic>
    </p:spTree>
    <p:extLst>
      <p:ext uri="{BB962C8B-B14F-4D97-AF65-F5344CB8AC3E}">
        <p14:creationId xmlns:p14="http://schemas.microsoft.com/office/powerpoint/2010/main" val="4058838359"/>
      </p:ext>
    </p:extLst>
  </p:cSld>
  <p:clrMapOvr>
    <a:masterClrMapping/>
  </p:clrMapOvr>
  <mc:AlternateContent xmlns:mc="http://schemas.openxmlformats.org/markup-compatibility/2006" xmlns:p14="http://schemas.microsoft.com/office/powerpoint/2010/main">
    <mc:Choice Requires="p14">
      <p:transition spd="med" p14:dur="700" advClick="0" advTm="5500">
        <p:fade/>
      </p:transition>
    </mc:Choice>
    <mc:Fallback xmlns="">
      <p:transition spd="med" advClick="0" advTm="55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4F37B69-399E-4A46-B687-A014D351EEDE}"/>
              </a:ext>
            </a:extLst>
          </p:cNvPr>
          <p:cNvSpPr txBox="1"/>
          <p:nvPr/>
        </p:nvSpPr>
        <p:spPr>
          <a:xfrm>
            <a:off x="1471498" y="-1386295"/>
            <a:ext cx="6587412" cy="369332"/>
          </a:xfrm>
          <a:prstGeom prst="rect">
            <a:avLst/>
          </a:prstGeom>
          <a:solidFill>
            <a:srgbClr val="00B050"/>
          </a:solidFill>
        </p:spPr>
        <p:txBody>
          <a:bodyPr wrap="square" rtlCol="0">
            <a:spAutoFit/>
          </a:bodyPr>
          <a:lstStyle/>
          <a:p>
            <a:r>
              <a:rPr lang="it-IT" dirty="0"/>
              <a:t>Livello 21A opzione B</a:t>
            </a:r>
          </a:p>
        </p:txBody>
      </p:sp>
      <p:pic>
        <p:nvPicPr>
          <p:cNvPr id="3" name="Elemento grafico 2" descr="Cerchio con freccia destra">
            <a:extLst>
              <a:ext uri="{FF2B5EF4-FFF2-40B4-BE49-F238E27FC236}">
                <a16:creationId xmlns:a16="http://schemas.microsoft.com/office/drawing/2014/main" id="{4109C98A-8C81-7042-8EC0-FDA7F81C80A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773747" y="583163"/>
            <a:ext cx="914400" cy="914400"/>
          </a:xfrm>
          <a:prstGeom prst="rect">
            <a:avLst/>
          </a:prstGeom>
        </p:spPr>
      </p:pic>
      <p:sp>
        <p:nvSpPr>
          <p:cNvPr id="5" name="CasellaDiTesto 4">
            <a:extLst>
              <a:ext uri="{FF2B5EF4-FFF2-40B4-BE49-F238E27FC236}">
                <a16:creationId xmlns:a16="http://schemas.microsoft.com/office/drawing/2014/main" id="{7C55F592-993A-D84E-85B2-859DA075C438}"/>
              </a:ext>
            </a:extLst>
          </p:cNvPr>
          <p:cNvSpPr txBox="1"/>
          <p:nvPr/>
        </p:nvSpPr>
        <p:spPr>
          <a:xfrm>
            <a:off x="9573208" y="778753"/>
            <a:ext cx="986167" cy="523220"/>
          </a:xfrm>
          <a:prstGeom prst="rect">
            <a:avLst/>
          </a:prstGeom>
          <a:noFill/>
        </p:spPr>
        <p:txBody>
          <a:bodyPr wrap="none" rtlCol="0">
            <a:spAutoFit/>
          </a:bodyPr>
          <a:lstStyle/>
          <a:p>
            <a:r>
              <a:rPr lang="it-IT" sz="2800" b="1" dirty="0">
                <a:latin typeface="Dosis" panose="02010503020202060003" pitchFamily="2" charset="77"/>
              </a:rPr>
              <a:t>€ 100</a:t>
            </a:r>
            <a:endParaRPr lang="it-IT" sz="3200" b="1" dirty="0">
              <a:latin typeface="Dosis" panose="02010503020202060003" pitchFamily="2" charset="77"/>
            </a:endParaRPr>
          </a:p>
        </p:txBody>
      </p:sp>
      <p:sp>
        <p:nvSpPr>
          <p:cNvPr id="7" name="CasellaDiTesto 6">
            <a:extLst>
              <a:ext uri="{FF2B5EF4-FFF2-40B4-BE49-F238E27FC236}">
                <a16:creationId xmlns:a16="http://schemas.microsoft.com/office/drawing/2014/main" id="{1C625605-BAD4-8841-B271-AE681987F1FF}"/>
              </a:ext>
            </a:extLst>
          </p:cNvPr>
          <p:cNvSpPr txBox="1"/>
          <p:nvPr/>
        </p:nvSpPr>
        <p:spPr>
          <a:xfrm>
            <a:off x="709291" y="2736239"/>
            <a:ext cx="10639701" cy="2048286"/>
          </a:xfrm>
          <a:prstGeom prst="rect">
            <a:avLst/>
          </a:prstGeom>
          <a:solidFill>
            <a:srgbClr val="0B3367"/>
          </a:solidFill>
        </p:spPr>
        <p:txBody>
          <a:bodyPr wrap="square" rtlCol="0" anchor="ctr" anchorCtr="0">
            <a:noAutofit/>
          </a:bodyPr>
          <a:lstStyle/>
          <a:p>
            <a:pPr algn="ctr"/>
            <a:r>
              <a:rPr lang="it-IT" sz="2800" b="1" dirty="0">
                <a:solidFill>
                  <a:srgbClr val="0DEDB0"/>
                </a:solidFill>
              </a:rPr>
              <a:t>Beh… hai scoperto che gli </a:t>
            </a:r>
            <a:r>
              <a:rPr lang="it-IT" sz="3200" b="1" dirty="0">
                <a:solidFill>
                  <a:srgbClr val="0DEDB0"/>
                </a:solidFill>
              </a:rPr>
              <a:t>alberi</a:t>
            </a:r>
            <a:r>
              <a:rPr lang="it-IT" sz="2800" b="1" dirty="0">
                <a:solidFill>
                  <a:srgbClr val="0DEDB0"/>
                </a:solidFill>
              </a:rPr>
              <a:t> non nascono esattamente in questo modo, e forse dovresti leggere qualcosa in più sull’</a:t>
            </a:r>
            <a:r>
              <a:rPr lang="it-IT" sz="3600" b="1" dirty="0">
                <a:solidFill>
                  <a:srgbClr val="0DEDB0"/>
                </a:solidFill>
              </a:rPr>
              <a:t>inflazione</a:t>
            </a:r>
            <a:endParaRPr lang="it-IT" sz="2800" b="1" dirty="0">
              <a:solidFill>
                <a:srgbClr val="0DEDB0"/>
              </a:solidFill>
            </a:endParaRPr>
          </a:p>
        </p:txBody>
      </p:sp>
      <p:sp>
        <p:nvSpPr>
          <p:cNvPr id="8" name="CasellaDiTesto 7">
            <a:extLst>
              <a:ext uri="{FF2B5EF4-FFF2-40B4-BE49-F238E27FC236}">
                <a16:creationId xmlns:a16="http://schemas.microsoft.com/office/drawing/2014/main" id="{0E4078EE-AADB-8F48-BD9D-B54D0F79741F}"/>
              </a:ext>
            </a:extLst>
          </p:cNvPr>
          <p:cNvSpPr txBox="1"/>
          <p:nvPr/>
        </p:nvSpPr>
        <p:spPr>
          <a:xfrm>
            <a:off x="600599" y="1658862"/>
            <a:ext cx="10748393" cy="920557"/>
          </a:xfrm>
          <a:prstGeom prst="rect">
            <a:avLst/>
          </a:prstGeom>
          <a:solidFill>
            <a:srgbClr val="0B3367"/>
          </a:solidFill>
        </p:spPr>
        <p:txBody>
          <a:bodyPr wrap="square" rtlCol="0" anchor="ctr" anchorCtr="0">
            <a:noAutofit/>
          </a:bodyPr>
          <a:lstStyle/>
          <a:p>
            <a:pPr algn="ctr"/>
            <a:r>
              <a:rPr lang="it-IT" sz="4000" b="1" dirty="0">
                <a:solidFill>
                  <a:srgbClr val="0DEDB0"/>
                </a:solidFill>
                <a:latin typeface="Abril Fatface" panose="02000503000000020003" pitchFamily="2" charset="77"/>
              </a:rPr>
              <a:t>B) </a:t>
            </a:r>
            <a:r>
              <a:rPr lang="it-IT" sz="2400" b="1" dirty="0">
                <a:solidFill>
                  <a:srgbClr val="0DEDB0"/>
                </a:solidFill>
                <a:latin typeface="Dosis" panose="02010503020202060003" pitchFamily="2" charset="77"/>
              </a:rPr>
              <a:t>Metti da parte i soldi in un cassetto, sperando che cresca un albero di monete </a:t>
            </a:r>
          </a:p>
        </p:txBody>
      </p:sp>
      <p:pic>
        <p:nvPicPr>
          <p:cNvPr id="9" name="Elemento grafico 8" descr="Cerchio con freccia destra">
            <a:extLst>
              <a:ext uri="{FF2B5EF4-FFF2-40B4-BE49-F238E27FC236}">
                <a16:creationId xmlns:a16="http://schemas.microsoft.com/office/drawing/2014/main" id="{97477C81-A778-264F-A3DD-2E2074736A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8058910" y="583163"/>
            <a:ext cx="914400" cy="914400"/>
          </a:xfrm>
          <a:prstGeom prst="rect">
            <a:avLst/>
          </a:prstGeom>
        </p:spPr>
      </p:pic>
      <p:sp>
        <p:nvSpPr>
          <p:cNvPr id="4" name="Titolo 3">
            <a:extLst>
              <a:ext uri="{FF2B5EF4-FFF2-40B4-BE49-F238E27FC236}">
                <a16:creationId xmlns:a16="http://schemas.microsoft.com/office/drawing/2014/main" id="{FAB30E60-C9A0-3642-887F-FCE8B76D19F5}"/>
              </a:ext>
            </a:extLst>
          </p:cNvPr>
          <p:cNvSpPr>
            <a:spLocks noGrp="1"/>
          </p:cNvSpPr>
          <p:nvPr>
            <p:ph type="title" idx="4294967295"/>
          </p:nvPr>
        </p:nvSpPr>
        <p:spPr>
          <a:xfrm>
            <a:off x="1172547" y="-1100967"/>
            <a:ext cx="10515600" cy="1325563"/>
          </a:xfrm>
        </p:spPr>
        <p:txBody>
          <a:bodyPr/>
          <a:lstStyle/>
          <a:p>
            <a:pPr rtl="0" eaLnBrk="1" latinLnBrk="0" hangingPunct="1"/>
            <a:r>
              <a:rPr lang="it-IT" sz="1800" kern="1200" dirty="0">
                <a:solidFill>
                  <a:srgbClr val="000000"/>
                </a:solidFill>
                <a:effectLst/>
                <a:latin typeface="Calibri" panose="020F0502020204030204" pitchFamily="34" charset="0"/>
                <a:ea typeface="+mn-ea"/>
                <a:cs typeface="+mn-cs"/>
              </a:rPr>
              <a:t>Livello 21A opzione B</a:t>
            </a:r>
            <a:endParaRPr lang="it-IT" dirty="0">
              <a:effectLst/>
            </a:endParaRPr>
          </a:p>
        </p:txBody>
      </p:sp>
      <p:pic>
        <p:nvPicPr>
          <p:cNvPr id="10" name="Elemento grafico 9" descr="Riproduci">
            <a:hlinkClick r:id="rId6" action="ppaction://hlinksldjump"/>
            <a:extLst>
              <a:ext uri="{FF2B5EF4-FFF2-40B4-BE49-F238E27FC236}">
                <a16:creationId xmlns:a16="http://schemas.microsoft.com/office/drawing/2014/main" id="{A6F468C6-A637-9946-BA5E-DA9C4AA268F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71839" y="5319054"/>
            <a:ext cx="1135324" cy="1135324"/>
          </a:xfrm>
          <a:prstGeom prst="rect">
            <a:avLst/>
          </a:prstGeom>
        </p:spPr>
      </p:pic>
      <p:pic>
        <p:nvPicPr>
          <p:cNvPr id="11" name="Immagine 10">
            <a:extLst>
              <a:ext uri="{FF2B5EF4-FFF2-40B4-BE49-F238E27FC236}">
                <a16:creationId xmlns:a16="http://schemas.microsoft.com/office/drawing/2014/main" id="{0E510575-165D-41A8-B253-9264AB3629A3}"/>
              </a:ext>
            </a:extLst>
          </p:cNvPr>
          <p:cNvPicPr>
            <a:picLocks noChangeAspect="1"/>
          </p:cNvPicPr>
          <p:nvPr/>
        </p:nvPicPr>
        <p:blipFill>
          <a:blip r:embed="rId9"/>
          <a:stretch>
            <a:fillRect/>
          </a:stretch>
        </p:blipFill>
        <p:spPr>
          <a:xfrm>
            <a:off x="709291" y="4267200"/>
            <a:ext cx="2406173" cy="2406173"/>
          </a:xfrm>
          <a:prstGeom prst="rect">
            <a:avLst/>
          </a:prstGeom>
        </p:spPr>
      </p:pic>
    </p:spTree>
    <p:extLst>
      <p:ext uri="{BB962C8B-B14F-4D97-AF65-F5344CB8AC3E}">
        <p14:creationId xmlns:p14="http://schemas.microsoft.com/office/powerpoint/2010/main" val="3649348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4F37B69-399E-4A46-B687-A014D351EEDE}"/>
              </a:ext>
            </a:extLst>
          </p:cNvPr>
          <p:cNvSpPr txBox="1"/>
          <p:nvPr/>
        </p:nvSpPr>
        <p:spPr>
          <a:xfrm>
            <a:off x="1496616" y="-1386295"/>
            <a:ext cx="6587412" cy="369332"/>
          </a:xfrm>
          <a:prstGeom prst="rect">
            <a:avLst/>
          </a:prstGeom>
          <a:solidFill>
            <a:srgbClr val="00B050"/>
          </a:solidFill>
        </p:spPr>
        <p:txBody>
          <a:bodyPr wrap="square" rtlCol="0">
            <a:spAutoFit/>
          </a:bodyPr>
          <a:lstStyle/>
          <a:p>
            <a:r>
              <a:rPr lang="it-IT" dirty="0"/>
              <a:t>Livello 21B opzione B</a:t>
            </a:r>
          </a:p>
        </p:txBody>
      </p:sp>
      <p:pic>
        <p:nvPicPr>
          <p:cNvPr id="3" name="Elemento grafico 2" descr="Cerchio con freccia destra">
            <a:extLst>
              <a:ext uri="{FF2B5EF4-FFF2-40B4-BE49-F238E27FC236}">
                <a16:creationId xmlns:a16="http://schemas.microsoft.com/office/drawing/2014/main" id="{4109C98A-8C81-7042-8EC0-FDA7F81C80A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773747" y="583163"/>
            <a:ext cx="914400" cy="914400"/>
          </a:xfrm>
          <a:prstGeom prst="rect">
            <a:avLst/>
          </a:prstGeom>
        </p:spPr>
      </p:pic>
      <p:sp>
        <p:nvSpPr>
          <p:cNvPr id="5" name="CasellaDiTesto 4">
            <a:extLst>
              <a:ext uri="{FF2B5EF4-FFF2-40B4-BE49-F238E27FC236}">
                <a16:creationId xmlns:a16="http://schemas.microsoft.com/office/drawing/2014/main" id="{7C55F592-993A-D84E-85B2-859DA075C438}"/>
              </a:ext>
            </a:extLst>
          </p:cNvPr>
          <p:cNvSpPr txBox="1"/>
          <p:nvPr/>
        </p:nvSpPr>
        <p:spPr>
          <a:xfrm>
            <a:off x="9573208" y="778753"/>
            <a:ext cx="888385" cy="523220"/>
          </a:xfrm>
          <a:prstGeom prst="rect">
            <a:avLst/>
          </a:prstGeom>
          <a:noFill/>
        </p:spPr>
        <p:txBody>
          <a:bodyPr wrap="none" rtlCol="0">
            <a:spAutoFit/>
          </a:bodyPr>
          <a:lstStyle/>
          <a:p>
            <a:r>
              <a:rPr lang="it-IT" sz="2800" b="1" dirty="0">
                <a:latin typeface="Dosis" panose="02010503020202060003" pitchFamily="2" charset="77"/>
              </a:rPr>
              <a:t>€ 101</a:t>
            </a:r>
            <a:endParaRPr lang="it-IT" sz="3200" b="1" dirty="0">
              <a:latin typeface="Dosis" panose="02010503020202060003" pitchFamily="2" charset="77"/>
            </a:endParaRPr>
          </a:p>
        </p:txBody>
      </p:sp>
      <p:sp>
        <p:nvSpPr>
          <p:cNvPr id="7" name="CasellaDiTesto 6">
            <a:extLst>
              <a:ext uri="{FF2B5EF4-FFF2-40B4-BE49-F238E27FC236}">
                <a16:creationId xmlns:a16="http://schemas.microsoft.com/office/drawing/2014/main" id="{1C625605-BAD4-8841-B271-AE681987F1FF}"/>
              </a:ext>
            </a:extLst>
          </p:cNvPr>
          <p:cNvSpPr txBox="1"/>
          <p:nvPr/>
        </p:nvSpPr>
        <p:spPr>
          <a:xfrm>
            <a:off x="776148" y="2931828"/>
            <a:ext cx="10639701" cy="2048286"/>
          </a:xfrm>
          <a:prstGeom prst="rect">
            <a:avLst/>
          </a:prstGeom>
          <a:solidFill>
            <a:srgbClr val="0B3367"/>
          </a:solidFill>
        </p:spPr>
        <p:txBody>
          <a:bodyPr wrap="square" rtlCol="0" anchor="ctr" anchorCtr="0">
            <a:noAutofit/>
          </a:bodyPr>
          <a:lstStyle/>
          <a:p>
            <a:pPr algn="ctr"/>
            <a:r>
              <a:rPr lang="it-IT" sz="2800" b="1" dirty="0">
                <a:solidFill>
                  <a:srgbClr val="0DEDB0"/>
                </a:solidFill>
              </a:rPr>
              <a:t>Beh… hai scoperto che gli </a:t>
            </a:r>
            <a:r>
              <a:rPr lang="it-IT" sz="3200" b="1" dirty="0">
                <a:solidFill>
                  <a:srgbClr val="0DEDB0"/>
                </a:solidFill>
              </a:rPr>
              <a:t>alberi</a:t>
            </a:r>
            <a:r>
              <a:rPr lang="it-IT" sz="2800" b="1" dirty="0">
                <a:solidFill>
                  <a:srgbClr val="0DEDB0"/>
                </a:solidFill>
              </a:rPr>
              <a:t> non nascono esattamente in questo modo, e forse dovresti leggere qualcosa in più sull’</a:t>
            </a:r>
            <a:r>
              <a:rPr lang="it-IT" sz="3600" b="1" dirty="0">
                <a:solidFill>
                  <a:srgbClr val="0DEDB0"/>
                </a:solidFill>
              </a:rPr>
              <a:t>inflazione</a:t>
            </a:r>
            <a:endParaRPr lang="it-IT" sz="2800" b="1" dirty="0">
              <a:solidFill>
                <a:srgbClr val="0DEDB0"/>
              </a:solidFill>
            </a:endParaRPr>
          </a:p>
        </p:txBody>
      </p:sp>
      <p:sp>
        <p:nvSpPr>
          <p:cNvPr id="8" name="CasellaDiTesto 7">
            <a:hlinkClick r:id="rId6" action="ppaction://hlinksldjump"/>
            <a:extLst>
              <a:ext uri="{FF2B5EF4-FFF2-40B4-BE49-F238E27FC236}">
                <a16:creationId xmlns:a16="http://schemas.microsoft.com/office/drawing/2014/main" id="{0E4078EE-AADB-8F48-BD9D-B54D0F79741F}"/>
              </a:ext>
            </a:extLst>
          </p:cNvPr>
          <p:cNvSpPr txBox="1"/>
          <p:nvPr/>
        </p:nvSpPr>
        <p:spPr>
          <a:xfrm>
            <a:off x="721803" y="1754417"/>
            <a:ext cx="10748393" cy="920557"/>
          </a:xfrm>
          <a:prstGeom prst="rect">
            <a:avLst/>
          </a:prstGeom>
          <a:solidFill>
            <a:srgbClr val="0B3367"/>
          </a:solidFill>
        </p:spPr>
        <p:txBody>
          <a:bodyPr wrap="square" rtlCol="0" anchor="ctr" anchorCtr="0">
            <a:noAutofit/>
          </a:bodyPr>
          <a:lstStyle/>
          <a:p>
            <a:pPr algn="ctr"/>
            <a:r>
              <a:rPr lang="it-IT" sz="4000" b="1" dirty="0">
                <a:solidFill>
                  <a:srgbClr val="0DEDB0"/>
                </a:solidFill>
                <a:latin typeface="Abril Fatface" panose="02000503000000020003" pitchFamily="2" charset="77"/>
              </a:rPr>
              <a:t>B) </a:t>
            </a:r>
            <a:r>
              <a:rPr lang="it-IT" sz="2400" b="1" dirty="0">
                <a:solidFill>
                  <a:srgbClr val="0DEDB0"/>
                </a:solidFill>
                <a:latin typeface="Dosis" panose="02010503020202060003" pitchFamily="2" charset="77"/>
              </a:rPr>
              <a:t>Metti da parte i soldi in un cassetto, sperando che cresca un albero di monete </a:t>
            </a:r>
          </a:p>
        </p:txBody>
      </p:sp>
      <p:pic>
        <p:nvPicPr>
          <p:cNvPr id="9" name="Elemento grafico 8" descr="Cerchio con freccia destra">
            <a:extLst>
              <a:ext uri="{FF2B5EF4-FFF2-40B4-BE49-F238E27FC236}">
                <a16:creationId xmlns:a16="http://schemas.microsoft.com/office/drawing/2014/main" id="{97477C81-A778-264F-A3DD-2E2074736A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8058910" y="583163"/>
            <a:ext cx="914400" cy="914400"/>
          </a:xfrm>
          <a:prstGeom prst="rect">
            <a:avLst/>
          </a:prstGeom>
        </p:spPr>
      </p:pic>
      <p:sp>
        <p:nvSpPr>
          <p:cNvPr id="4" name="Titolo 3">
            <a:extLst>
              <a:ext uri="{FF2B5EF4-FFF2-40B4-BE49-F238E27FC236}">
                <a16:creationId xmlns:a16="http://schemas.microsoft.com/office/drawing/2014/main" id="{E3DA8926-4760-BE4A-9D0F-01A2608BF8D5}"/>
              </a:ext>
            </a:extLst>
          </p:cNvPr>
          <p:cNvSpPr>
            <a:spLocks noGrp="1"/>
          </p:cNvSpPr>
          <p:nvPr>
            <p:ph type="title" idx="4294967295"/>
          </p:nvPr>
        </p:nvSpPr>
        <p:spPr>
          <a:xfrm>
            <a:off x="954596" y="-1568158"/>
            <a:ext cx="10515600" cy="1325563"/>
          </a:xfrm>
        </p:spPr>
        <p:txBody>
          <a:bodyPr/>
          <a:lstStyle/>
          <a:p>
            <a:pPr rtl="0" eaLnBrk="1" latinLnBrk="0" hangingPunct="1"/>
            <a:r>
              <a:rPr lang="it-IT" sz="1800" kern="1200" dirty="0">
                <a:solidFill>
                  <a:srgbClr val="000000"/>
                </a:solidFill>
                <a:effectLst/>
                <a:latin typeface="Calibri" panose="020F0502020204030204" pitchFamily="34" charset="0"/>
                <a:ea typeface="+mn-ea"/>
                <a:cs typeface="+mn-cs"/>
              </a:rPr>
              <a:t>Livello 21B opzione B</a:t>
            </a:r>
            <a:endParaRPr lang="it-IT" dirty="0">
              <a:effectLst/>
            </a:endParaRPr>
          </a:p>
        </p:txBody>
      </p:sp>
      <p:pic>
        <p:nvPicPr>
          <p:cNvPr id="10" name="Elemento grafico 9" descr="Riproduci">
            <a:hlinkClick r:id="rId7" action="ppaction://hlinksldjump"/>
            <a:extLst>
              <a:ext uri="{FF2B5EF4-FFF2-40B4-BE49-F238E27FC236}">
                <a16:creationId xmlns:a16="http://schemas.microsoft.com/office/drawing/2014/main" id="{6D1BFB5F-C78C-F24B-9542-1AE06EB6AC1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671839" y="5319054"/>
            <a:ext cx="1135324" cy="1135324"/>
          </a:xfrm>
          <a:prstGeom prst="rect">
            <a:avLst/>
          </a:prstGeom>
        </p:spPr>
      </p:pic>
      <p:pic>
        <p:nvPicPr>
          <p:cNvPr id="11" name="Immagine 10">
            <a:extLst>
              <a:ext uri="{FF2B5EF4-FFF2-40B4-BE49-F238E27FC236}">
                <a16:creationId xmlns:a16="http://schemas.microsoft.com/office/drawing/2014/main" id="{A4B4012A-5699-43A0-8121-FB764CD62559}"/>
              </a:ext>
            </a:extLst>
          </p:cNvPr>
          <p:cNvPicPr>
            <a:picLocks noChangeAspect="1"/>
          </p:cNvPicPr>
          <p:nvPr/>
        </p:nvPicPr>
        <p:blipFill>
          <a:blip r:embed="rId10"/>
          <a:stretch>
            <a:fillRect/>
          </a:stretch>
        </p:blipFill>
        <p:spPr>
          <a:xfrm>
            <a:off x="709291" y="4267200"/>
            <a:ext cx="2406173" cy="2406173"/>
          </a:xfrm>
          <a:prstGeom prst="rect">
            <a:avLst/>
          </a:prstGeom>
        </p:spPr>
      </p:pic>
    </p:spTree>
    <p:extLst>
      <p:ext uri="{BB962C8B-B14F-4D97-AF65-F5344CB8AC3E}">
        <p14:creationId xmlns:p14="http://schemas.microsoft.com/office/powerpoint/2010/main" val="4004251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4F37B69-399E-4A46-B687-A014D351EEDE}"/>
              </a:ext>
            </a:extLst>
          </p:cNvPr>
          <p:cNvSpPr txBox="1"/>
          <p:nvPr/>
        </p:nvSpPr>
        <p:spPr>
          <a:xfrm>
            <a:off x="1496616" y="-1386295"/>
            <a:ext cx="6587412" cy="369332"/>
          </a:xfrm>
          <a:prstGeom prst="rect">
            <a:avLst/>
          </a:prstGeom>
          <a:solidFill>
            <a:srgbClr val="00B050"/>
          </a:solidFill>
        </p:spPr>
        <p:txBody>
          <a:bodyPr wrap="square" rtlCol="0">
            <a:spAutoFit/>
          </a:bodyPr>
          <a:lstStyle/>
          <a:p>
            <a:r>
              <a:rPr lang="it-IT" dirty="0"/>
              <a:t>Livello 21A opzione C</a:t>
            </a:r>
          </a:p>
        </p:txBody>
      </p:sp>
      <p:sp>
        <p:nvSpPr>
          <p:cNvPr id="5" name="CasellaDiTesto 4">
            <a:extLst>
              <a:ext uri="{FF2B5EF4-FFF2-40B4-BE49-F238E27FC236}">
                <a16:creationId xmlns:a16="http://schemas.microsoft.com/office/drawing/2014/main" id="{7C55F592-993A-D84E-85B2-859DA075C438}"/>
              </a:ext>
            </a:extLst>
          </p:cNvPr>
          <p:cNvSpPr txBox="1"/>
          <p:nvPr/>
        </p:nvSpPr>
        <p:spPr>
          <a:xfrm>
            <a:off x="9573208" y="778753"/>
            <a:ext cx="986167" cy="523220"/>
          </a:xfrm>
          <a:prstGeom prst="rect">
            <a:avLst/>
          </a:prstGeom>
          <a:noFill/>
        </p:spPr>
        <p:txBody>
          <a:bodyPr wrap="none" rtlCol="0">
            <a:spAutoFit/>
          </a:bodyPr>
          <a:lstStyle/>
          <a:p>
            <a:r>
              <a:rPr lang="it-IT" sz="2800" b="1" dirty="0">
                <a:latin typeface="Dosis" panose="02010503020202060003" pitchFamily="2" charset="77"/>
              </a:rPr>
              <a:t>€ 100</a:t>
            </a:r>
            <a:endParaRPr lang="it-IT" sz="3200" b="1" dirty="0">
              <a:latin typeface="Dosis" panose="02010503020202060003" pitchFamily="2" charset="77"/>
            </a:endParaRPr>
          </a:p>
        </p:txBody>
      </p:sp>
      <p:sp>
        <p:nvSpPr>
          <p:cNvPr id="7" name="CasellaDiTesto 6">
            <a:extLst>
              <a:ext uri="{FF2B5EF4-FFF2-40B4-BE49-F238E27FC236}">
                <a16:creationId xmlns:a16="http://schemas.microsoft.com/office/drawing/2014/main" id="{1C625605-BAD4-8841-B271-AE681987F1FF}"/>
              </a:ext>
            </a:extLst>
          </p:cNvPr>
          <p:cNvSpPr txBox="1"/>
          <p:nvPr/>
        </p:nvSpPr>
        <p:spPr>
          <a:xfrm>
            <a:off x="709290" y="3003522"/>
            <a:ext cx="10639701" cy="2048286"/>
          </a:xfrm>
          <a:prstGeom prst="rect">
            <a:avLst/>
          </a:prstGeom>
          <a:solidFill>
            <a:srgbClr val="0B3367"/>
          </a:solidFill>
        </p:spPr>
        <p:txBody>
          <a:bodyPr wrap="square" rtlCol="0" anchor="ctr" anchorCtr="0">
            <a:noAutofit/>
          </a:bodyPr>
          <a:lstStyle/>
          <a:p>
            <a:pPr algn="ctr"/>
            <a:r>
              <a:rPr lang="it-IT" sz="2800" b="1" dirty="0">
                <a:solidFill>
                  <a:srgbClr val="0DEDB0"/>
                </a:solidFill>
              </a:rPr>
              <a:t>Scelta perfetta! Avrai sicuramente sentito parlare dei </a:t>
            </a:r>
            <a:r>
              <a:rPr lang="it-IT" sz="3600" b="1" dirty="0">
                <a:solidFill>
                  <a:srgbClr val="0DEDB0"/>
                </a:solidFill>
              </a:rPr>
              <a:t>tassi di interesse </a:t>
            </a:r>
            <a:r>
              <a:rPr lang="it-IT" sz="2800" b="1" dirty="0">
                <a:solidFill>
                  <a:srgbClr val="0DEDB0"/>
                </a:solidFill>
              </a:rPr>
              <a:t>e di </a:t>
            </a:r>
            <a:r>
              <a:rPr lang="it-IT" sz="3600" b="1" dirty="0">
                <a:solidFill>
                  <a:srgbClr val="0DEDB0"/>
                </a:solidFill>
              </a:rPr>
              <a:t>inflazione</a:t>
            </a:r>
            <a:r>
              <a:rPr lang="it-IT" sz="2800" b="1" dirty="0">
                <a:solidFill>
                  <a:srgbClr val="0DEDB0"/>
                </a:solidFill>
              </a:rPr>
              <a:t>. Sei sulla strada giusta!</a:t>
            </a:r>
          </a:p>
        </p:txBody>
      </p:sp>
      <p:pic>
        <p:nvPicPr>
          <p:cNvPr id="9" name="Elemento grafico 8" descr="Cerchio con freccia destra">
            <a:extLst>
              <a:ext uri="{FF2B5EF4-FFF2-40B4-BE49-F238E27FC236}">
                <a16:creationId xmlns:a16="http://schemas.microsoft.com/office/drawing/2014/main" id="{97477C81-A778-264F-A3DD-2E2074736A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8058910" y="583163"/>
            <a:ext cx="914400" cy="914400"/>
          </a:xfrm>
          <a:prstGeom prst="rect">
            <a:avLst/>
          </a:prstGeom>
        </p:spPr>
      </p:pic>
      <p:sp>
        <p:nvSpPr>
          <p:cNvPr id="10" name="CasellaDiTesto 9">
            <a:extLst>
              <a:ext uri="{FF2B5EF4-FFF2-40B4-BE49-F238E27FC236}">
                <a16:creationId xmlns:a16="http://schemas.microsoft.com/office/drawing/2014/main" id="{62ED9662-6934-C54C-9EA6-DA66E1EE1E96}"/>
              </a:ext>
            </a:extLst>
          </p:cNvPr>
          <p:cNvSpPr txBox="1"/>
          <p:nvPr/>
        </p:nvSpPr>
        <p:spPr>
          <a:xfrm>
            <a:off x="1162642" y="1754417"/>
            <a:ext cx="9732998" cy="920557"/>
          </a:xfrm>
          <a:prstGeom prst="rect">
            <a:avLst/>
          </a:prstGeom>
          <a:solidFill>
            <a:srgbClr val="0B3367"/>
          </a:solidFill>
        </p:spPr>
        <p:txBody>
          <a:bodyPr wrap="square" rtlCol="0" anchor="ctr" anchorCtr="0">
            <a:noAutofit/>
          </a:bodyPr>
          <a:lstStyle/>
          <a:p>
            <a:pPr lvl="0" algn="ctr"/>
            <a:endParaRPr lang="it-IT" sz="4000" b="1" dirty="0">
              <a:solidFill>
                <a:srgbClr val="0DEDB0"/>
              </a:solidFill>
              <a:latin typeface="Abril Fatface" panose="02000503000000020003" pitchFamily="2" charset="77"/>
            </a:endParaRPr>
          </a:p>
          <a:p>
            <a:pPr lvl="0" algn="ctr"/>
            <a:r>
              <a:rPr lang="it-IT" sz="4000" b="1" dirty="0">
                <a:solidFill>
                  <a:srgbClr val="0DEDB0"/>
                </a:solidFill>
                <a:latin typeface="Abril Fatface" panose="02000503000000020003" pitchFamily="2" charset="77"/>
              </a:rPr>
              <a:t>C) </a:t>
            </a:r>
            <a:r>
              <a:rPr lang="it-IT" sz="2400" b="1" dirty="0">
                <a:solidFill>
                  <a:srgbClr val="0DEDB0"/>
                </a:solidFill>
                <a:latin typeface="Dosis" panose="02010503020202060003" pitchFamily="2" charset="77"/>
              </a:rPr>
              <a:t>Convinci i tuoi genitori ad aprire un libretto di risparmio</a:t>
            </a:r>
          </a:p>
          <a:p>
            <a:pPr lvl="0" algn="ctr"/>
            <a:r>
              <a:rPr lang="it-IT" sz="2400" b="1" dirty="0">
                <a:solidFill>
                  <a:srgbClr val="0DEDB0"/>
                </a:solidFill>
                <a:latin typeface="Dosis" panose="02010503020202060003" pitchFamily="2" charset="77"/>
              </a:rPr>
              <a:t> </a:t>
            </a:r>
          </a:p>
          <a:p>
            <a:pPr lvl="0" algn="ctr"/>
            <a:endParaRPr lang="it-IT" sz="2400" b="1" dirty="0">
              <a:solidFill>
                <a:srgbClr val="0DEDB0"/>
              </a:solidFill>
              <a:latin typeface="Dosis" panose="02010503020202060003" pitchFamily="2" charset="77"/>
            </a:endParaRPr>
          </a:p>
        </p:txBody>
      </p:sp>
      <p:sp>
        <p:nvSpPr>
          <p:cNvPr id="3" name="Titolo 2">
            <a:extLst>
              <a:ext uri="{FF2B5EF4-FFF2-40B4-BE49-F238E27FC236}">
                <a16:creationId xmlns:a16="http://schemas.microsoft.com/office/drawing/2014/main" id="{3F4EC8B2-1022-624A-BE38-90B5E35DCE8D}"/>
              </a:ext>
            </a:extLst>
          </p:cNvPr>
          <p:cNvSpPr>
            <a:spLocks noGrp="1"/>
          </p:cNvSpPr>
          <p:nvPr>
            <p:ph type="title" idx="4294967295"/>
          </p:nvPr>
        </p:nvSpPr>
        <p:spPr>
          <a:xfrm>
            <a:off x="1162642" y="-2049077"/>
            <a:ext cx="10515600" cy="1325563"/>
          </a:xfrm>
        </p:spPr>
        <p:txBody>
          <a:bodyPr/>
          <a:lstStyle/>
          <a:p>
            <a:pPr rtl="0" eaLnBrk="1" latinLnBrk="0" hangingPunct="1"/>
            <a:r>
              <a:rPr lang="it-IT" sz="1800" kern="1200" dirty="0">
                <a:solidFill>
                  <a:srgbClr val="000000"/>
                </a:solidFill>
                <a:effectLst/>
                <a:latin typeface="Calibri" panose="020F0502020204030204" pitchFamily="34" charset="0"/>
                <a:ea typeface="+mn-ea"/>
                <a:cs typeface="+mn-cs"/>
              </a:rPr>
              <a:t>Livello 21A opzione C</a:t>
            </a:r>
            <a:endParaRPr lang="it-IT" dirty="0">
              <a:effectLst/>
            </a:endParaRPr>
          </a:p>
        </p:txBody>
      </p:sp>
      <p:pic>
        <p:nvPicPr>
          <p:cNvPr id="8" name="Elemento grafico 7" descr="Riproduci">
            <a:hlinkClick r:id="rId6" action="ppaction://hlinksldjump"/>
            <a:extLst>
              <a:ext uri="{FF2B5EF4-FFF2-40B4-BE49-F238E27FC236}">
                <a16:creationId xmlns:a16="http://schemas.microsoft.com/office/drawing/2014/main" id="{28BF5532-8D90-1845-8C99-3F375F71EE8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71839" y="5319054"/>
            <a:ext cx="1135324" cy="1135324"/>
          </a:xfrm>
          <a:prstGeom prst="rect">
            <a:avLst/>
          </a:prstGeom>
        </p:spPr>
      </p:pic>
      <p:pic>
        <p:nvPicPr>
          <p:cNvPr id="6" name="Immagine 5">
            <a:extLst>
              <a:ext uri="{FF2B5EF4-FFF2-40B4-BE49-F238E27FC236}">
                <a16:creationId xmlns:a16="http://schemas.microsoft.com/office/drawing/2014/main" id="{625B411B-D27B-4454-9ED6-D457BF89C7C8}"/>
              </a:ext>
            </a:extLst>
          </p:cNvPr>
          <p:cNvPicPr>
            <a:picLocks noChangeAspect="1"/>
          </p:cNvPicPr>
          <p:nvPr/>
        </p:nvPicPr>
        <p:blipFill>
          <a:blip r:embed="rId9"/>
          <a:stretch>
            <a:fillRect/>
          </a:stretch>
        </p:blipFill>
        <p:spPr>
          <a:xfrm>
            <a:off x="384837" y="4187685"/>
            <a:ext cx="2968489" cy="2968489"/>
          </a:xfrm>
          <a:prstGeom prst="rect">
            <a:avLst/>
          </a:prstGeom>
        </p:spPr>
      </p:pic>
      <p:pic>
        <p:nvPicPr>
          <p:cNvPr id="11" name="Immagine 10">
            <a:extLst>
              <a:ext uri="{FF2B5EF4-FFF2-40B4-BE49-F238E27FC236}">
                <a16:creationId xmlns:a16="http://schemas.microsoft.com/office/drawing/2014/main" id="{6711CEF6-D50A-416C-9ACB-9E3B64D45F0B}"/>
              </a:ext>
            </a:extLst>
          </p:cNvPr>
          <p:cNvPicPr>
            <a:picLocks noChangeAspect="1"/>
          </p:cNvPicPr>
          <p:nvPr/>
        </p:nvPicPr>
        <p:blipFill>
          <a:blip r:embed="rId10"/>
          <a:stretch>
            <a:fillRect/>
          </a:stretch>
        </p:blipFill>
        <p:spPr>
          <a:xfrm>
            <a:off x="6917467" y="3958888"/>
            <a:ext cx="3197286" cy="3197286"/>
          </a:xfrm>
          <a:prstGeom prst="rect">
            <a:avLst/>
          </a:prstGeom>
        </p:spPr>
      </p:pic>
    </p:spTree>
    <p:extLst>
      <p:ext uri="{BB962C8B-B14F-4D97-AF65-F5344CB8AC3E}">
        <p14:creationId xmlns:p14="http://schemas.microsoft.com/office/powerpoint/2010/main" val="1943710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4F37B69-399E-4A46-B687-A014D351EEDE}"/>
              </a:ext>
            </a:extLst>
          </p:cNvPr>
          <p:cNvSpPr txBox="1"/>
          <p:nvPr/>
        </p:nvSpPr>
        <p:spPr>
          <a:xfrm>
            <a:off x="1496616" y="-1386295"/>
            <a:ext cx="6587412" cy="369332"/>
          </a:xfrm>
          <a:prstGeom prst="rect">
            <a:avLst/>
          </a:prstGeom>
          <a:solidFill>
            <a:srgbClr val="00B050"/>
          </a:solidFill>
        </p:spPr>
        <p:txBody>
          <a:bodyPr wrap="square" rtlCol="0">
            <a:spAutoFit/>
          </a:bodyPr>
          <a:lstStyle/>
          <a:p>
            <a:r>
              <a:rPr lang="it-IT" dirty="0"/>
              <a:t>Livello 21B opzione C</a:t>
            </a:r>
          </a:p>
        </p:txBody>
      </p:sp>
      <p:sp>
        <p:nvSpPr>
          <p:cNvPr id="5" name="CasellaDiTesto 4">
            <a:extLst>
              <a:ext uri="{FF2B5EF4-FFF2-40B4-BE49-F238E27FC236}">
                <a16:creationId xmlns:a16="http://schemas.microsoft.com/office/drawing/2014/main" id="{7C55F592-993A-D84E-85B2-859DA075C438}"/>
              </a:ext>
            </a:extLst>
          </p:cNvPr>
          <p:cNvSpPr txBox="1"/>
          <p:nvPr/>
        </p:nvSpPr>
        <p:spPr>
          <a:xfrm>
            <a:off x="9591870" y="778753"/>
            <a:ext cx="888385" cy="523220"/>
          </a:xfrm>
          <a:prstGeom prst="rect">
            <a:avLst/>
          </a:prstGeom>
          <a:noFill/>
        </p:spPr>
        <p:txBody>
          <a:bodyPr wrap="none" rtlCol="0">
            <a:spAutoFit/>
          </a:bodyPr>
          <a:lstStyle/>
          <a:p>
            <a:r>
              <a:rPr lang="it-IT" sz="2800" b="1" dirty="0">
                <a:latin typeface="Dosis" panose="02010503020202060003" pitchFamily="2" charset="77"/>
              </a:rPr>
              <a:t>€ 101</a:t>
            </a:r>
            <a:endParaRPr lang="it-IT" sz="3200" b="1" dirty="0">
              <a:latin typeface="Dosis" panose="02010503020202060003" pitchFamily="2" charset="77"/>
            </a:endParaRPr>
          </a:p>
        </p:txBody>
      </p:sp>
      <p:sp>
        <p:nvSpPr>
          <p:cNvPr id="7" name="CasellaDiTesto 6">
            <a:extLst>
              <a:ext uri="{FF2B5EF4-FFF2-40B4-BE49-F238E27FC236}">
                <a16:creationId xmlns:a16="http://schemas.microsoft.com/office/drawing/2014/main" id="{1C625605-BAD4-8841-B271-AE681987F1FF}"/>
              </a:ext>
            </a:extLst>
          </p:cNvPr>
          <p:cNvSpPr txBox="1"/>
          <p:nvPr/>
        </p:nvSpPr>
        <p:spPr>
          <a:xfrm>
            <a:off x="714099" y="2931828"/>
            <a:ext cx="10639701" cy="2048286"/>
          </a:xfrm>
          <a:prstGeom prst="rect">
            <a:avLst/>
          </a:prstGeom>
          <a:solidFill>
            <a:srgbClr val="0B3367"/>
          </a:solidFill>
        </p:spPr>
        <p:txBody>
          <a:bodyPr wrap="square" rtlCol="0" anchor="ctr" anchorCtr="0">
            <a:noAutofit/>
          </a:bodyPr>
          <a:lstStyle/>
          <a:p>
            <a:pPr algn="ctr"/>
            <a:r>
              <a:rPr lang="it-IT" sz="2800" b="1" dirty="0">
                <a:solidFill>
                  <a:srgbClr val="0DEDB0"/>
                </a:solidFill>
              </a:rPr>
              <a:t>Scelta perfetta! Avrai sicuramente sentito parlare dei </a:t>
            </a:r>
            <a:r>
              <a:rPr lang="it-IT" sz="3600" b="1" dirty="0">
                <a:solidFill>
                  <a:srgbClr val="0DEDB0"/>
                </a:solidFill>
              </a:rPr>
              <a:t>tassi di interesse </a:t>
            </a:r>
            <a:r>
              <a:rPr lang="it-IT" sz="2800" b="1" dirty="0">
                <a:solidFill>
                  <a:srgbClr val="0DEDB0"/>
                </a:solidFill>
              </a:rPr>
              <a:t>e di </a:t>
            </a:r>
            <a:r>
              <a:rPr lang="it-IT" sz="3600" b="1" dirty="0">
                <a:solidFill>
                  <a:srgbClr val="0DEDB0"/>
                </a:solidFill>
              </a:rPr>
              <a:t>inflazione</a:t>
            </a:r>
            <a:r>
              <a:rPr lang="it-IT" sz="2800" b="1" dirty="0">
                <a:solidFill>
                  <a:srgbClr val="0DEDB0"/>
                </a:solidFill>
              </a:rPr>
              <a:t>. Sei sulla strada giusta!</a:t>
            </a:r>
          </a:p>
        </p:txBody>
      </p:sp>
      <p:pic>
        <p:nvPicPr>
          <p:cNvPr id="9" name="Elemento grafico 8" descr="Cerchio con freccia destra">
            <a:extLst>
              <a:ext uri="{FF2B5EF4-FFF2-40B4-BE49-F238E27FC236}">
                <a16:creationId xmlns:a16="http://schemas.microsoft.com/office/drawing/2014/main" id="{97477C81-A778-264F-A3DD-2E2074736A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8058910" y="583163"/>
            <a:ext cx="914400" cy="914400"/>
          </a:xfrm>
          <a:prstGeom prst="rect">
            <a:avLst/>
          </a:prstGeom>
        </p:spPr>
      </p:pic>
      <p:sp>
        <p:nvSpPr>
          <p:cNvPr id="10" name="CasellaDiTesto 9">
            <a:extLst>
              <a:ext uri="{FF2B5EF4-FFF2-40B4-BE49-F238E27FC236}">
                <a16:creationId xmlns:a16="http://schemas.microsoft.com/office/drawing/2014/main" id="{62ED9662-6934-C54C-9EA6-DA66E1EE1E96}"/>
              </a:ext>
            </a:extLst>
          </p:cNvPr>
          <p:cNvSpPr txBox="1"/>
          <p:nvPr/>
        </p:nvSpPr>
        <p:spPr>
          <a:xfrm>
            <a:off x="1021965" y="1656622"/>
            <a:ext cx="9732998" cy="920557"/>
          </a:xfrm>
          <a:prstGeom prst="rect">
            <a:avLst/>
          </a:prstGeom>
          <a:solidFill>
            <a:srgbClr val="0B3367"/>
          </a:solidFill>
        </p:spPr>
        <p:txBody>
          <a:bodyPr wrap="square" rtlCol="0" anchor="ctr" anchorCtr="0">
            <a:noAutofit/>
          </a:bodyPr>
          <a:lstStyle/>
          <a:p>
            <a:pPr lvl="0" algn="ctr"/>
            <a:endParaRPr lang="it-IT" sz="4000" b="1" dirty="0">
              <a:solidFill>
                <a:srgbClr val="0DEDB0"/>
              </a:solidFill>
              <a:latin typeface="Abril Fatface" panose="02000503000000020003" pitchFamily="2" charset="77"/>
            </a:endParaRPr>
          </a:p>
          <a:p>
            <a:pPr lvl="0" algn="ctr"/>
            <a:r>
              <a:rPr lang="it-IT" sz="4000" b="1" dirty="0">
                <a:solidFill>
                  <a:srgbClr val="0DEDB0"/>
                </a:solidFill>
                <a:latin typeface="Abril Fatface" panose="02000503000000020003" pitchFamily="2" charset="77"/>
              </a:rPr>
              <a:t>C) </a:t>
            </a:r>
            <a:r>
              <a:rPr lang="it-IT" sz="2400" b="1" dirty="0">
                <a:solidFill>
                  <a:srgbClr val="0DEDB0"/>
                </a:solidFill>
                <a:latin typeface="Dosis" panose="02010503020202060003" pitchFamily="2" charset="77"/>
              </a:rPr>
              <a:t>Convinci i tuoi genitori ad aprire un libretto di risparmio</a:t>
            </a:r>
          </a:p>
          <a:p>
            <a:pPr lvl="0" algn="ctr"/>
            <a:r>
              <a:rPr lang="it-IT" sz="2400" b="1" dirty="0">
                <a:solidFill>
                  <a:srgbClr val="0DEDB0"/>
                </a:solidFill>
                <a:latin typeface="Dosis" panose="02010503020202060003" pitchFamily="2" charset="77"/>
              </a:rPr>
              <a:t> </a:t>
            </a:r>
          </a:p>
          <a:p>
            <a:pPr lvl="0" algn="ctr"/>
            <a:endParaRPr lang="it-IT" sz="2400" b="1" dirty="0">
              <a:solidFill>
                <a:srgbClr val="0DEDB0"/>
              </a:solidFill>
              <a:latin typeface="Dosis" panose="02010503020202060003" pitchFamily="2" charset="77"/>
            </a:endParaRPr>
          </a:p>
        </p:txBody>
      </p:sp>
      <p:sp>
        <p:nvSpPr>
          <p:cNvPr id="3" name="Titolo 2">
            <a:extLst>
              <a:ext uri="{FF2B5EF4-FFF2-40B4-BE49-F238E27FC236}">
                <a16:creationId xmlns:a16="http://schemas.microsoft.com/office/drawing/2014/main" id="{8CA848F5-5ACA-2040-86B7-0A2718941D5C}"/>
              </a:ext>
            </a:extLst>
          </p:cNvPr>
          <p:cNvSpPr>
            <a:spLocks noGrp="1"/>
          </p:cNvSpPr>
          <p:nvPr>
            <p:ph type="title" idx="4294967295"/>
          </p:nvPr>
        </p:nvSpPr>
        <p:spPr>
          <a:xfrm>
            <a:off x="838200" y="-1499858"/>
            <a:ext cx="10515600" cy="1325563"/>
          </a:xfrm>
        </p:spPr>
        <p:txBody>
          <a:bodyPr/>
          <a:lstStyle/>
          <a:p>
            <a:pPr rtl="0" eaLnBrk="1" latinLnBrk="0" hangingPunct="1"/>
            <a:r>
              <a:rPr lang="it-IT" sz="1800" kern="1200" dirty="0">
                <a:solidFill>
                  <a:srgbClr val="000000"/>
                </a:solidFill>
                <a:effectLst/>
                <a:latin typeface="Calibri" panose="020F0502020204030204" pitchFamily="34" charset="0"/>
                <a:ea typeface="+mn-ea"/>
                <a:cs typeface="+mn-cs"/>
              </a:rPr>
              <a:t>Livello 21B opzione C</a:t>
            </a:r>
            <a:endParaRPr lang="it-IT" dirty="0">
              <a:effectLst/>
            </a:endParaRPr>
          </a:p>
        </p:txBody>
      </p:sp>
      <p:pic>
        <p:nvPicPr>
          <p:cNvPr id="8" name="Elemento grafico 7" descr="Riproduci">
            <a:hlinkClick r:id="rId6" action="ppaction://hlinksldjump"/>
            <a:extLst>
              <a:ext uri="{FF2B5EF4-FFF2-40B4-BE49-F238E27FC236}">
                <a16:creationId xmlns:a16="http://schemas.microsoft.com/office/drawing/2014/main" id="{F591060F-CCAD-C44B-AE6E-EC4985E5F64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71839" y="5319054"/>
            <a:ext cx="1135324" cy="1135324"/>
          </a:xfrm>
          <a:prstGeom prst="rect">
            <a:avLst/>
          </a:prstGeom>
        </p:spPr>
      </p:pic>
      <p:pic>
        <p:nvPicPr>
          <p:cNvPr id="11" name="Immagine 10">
            <a:extLst>
              <a:ext uri="{FF2B5EF4-FFF2-40B4-BE49-F238E27FC236}">
                <a16:creationId xmlns:a16="http://schemas.microsoft.com/office/drawing/2014/main" id="{9F8BCC0C-236E-421D-9864-CC8536B90361}"/>
              </a:ext>
            </a:extLst>
          </p:cNvPr>
          <p:cNvPicPr>
            <a:picLocks noChangeAspect="1"/>
          </p:cNvPicPr>
          <p:nvPr/>
        </p:nvPicPr>
        <p:blipFill>
          <a:blip r:embed="rId9"/>
          <a:stretch>
            <a:fillRect/>
          </a:stretch>
        </p:blipFill>
        <p:spPr>
          <a:xfrm>
            <a:off x="384837" y="4187685"/>
            <a:ext cx="2968489" cy="2968489"/>
          </a:xfrm>
          <a:prstGeom prst="rect">
            <a:avLst/>
          </a:prstGeom>
        </p:spPr>
      </p:pic>
      <p:pic>
        <p:nvPicPr>
          <p:cNvPr id="17" name="Immagine 16">
            <a:extLst>
              <a:ext uri="{FF2B5EF4-FFF2-40B4-BE49-F238E27FC236}">
                <a16:creationId xmlns:a16="http://schemas.microsoft.com/office/drawing/2014/main" id="{7548A865-F93E-4098-A4FE-322F435949EE}"/>
              </a:ext>
            </a:extLst>
          </p:cNvPr>
          <p:cNvPicPr>
            <a:picLocks noChangeAspect="1"/>
          </p:cNvPicPr>
          <p:nvPr/>
        </p:nvPicPr>
        <p:blipFill>
          <a:blip r:embed="rId10"/>
          <a:stretch>
            <a:fillRect/>
          </a:stretch>
        </p:blipFill>
        <p:spPr>
          <a:xfrm>
            <a:off x="6708293" y="3861495"/>
            <a:ext cx="3197286" cy="3197286"/>
          </a:xfrm>
          <a:prstGeom prst="rect">
            <a:avLst/>
          </a:prstGeom>
        </p:spPr>
      </p:pic>
    </p:spTree>
    <p:extLst>
      <p:ext uri="{BB962C8B-B14F-4D97-AF65-F5344CB8AC3E}">
        <p14:creationId xmlns:p14="http://schemas.microsoft.com/office/powerpoint/2010/main" val="3127075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2F97E92-D0FD-5B47-8EB1-8FFBADC9A5AE}"/>
              </a:ext>
            </a:extLst>
          </p:cNvPr>
          <p:cNvSpPr txBox="1"/>
          <p:nvPr/>
        </p:nvSpPr>
        <p:spPr>
          <a:xfrm>
            <a:off x="522678" y="679978"/>
            <a:ext cx="7147085" cy="1727320"/>
          </a:xfrm>
          <a:prstGeom prst="rect">
            <a:avLst/>
          </a:prstGeom>
          <a:solidFill>
            <a:srgbClr val="0B3367"/>
          </a:solidFill>
        </p:spPr>
        <p:txBody>
          <a:bodyPr wrap="square" rtlCol="0" anchor="ctr" anchorCtr="0">
            <a:noAutofit/>
          </a:bodyPr>
          <a:lstStyle/>
          <a:p>
            <a:pPr algn="ctr"/>
            <a:r>
              <a:rPr lang="it-IT" sz="2800" b="1" dirty="0">
                <a:solidFill>
                  <a:srgbClr val="0DEDB0"/>
                </a:solidFill>
              </a:rPr>
              <a:t>Si dice che più si è grandi e più grandi sono i problemi di cui bisogna preoccuparsi. Beh forse questo è il caso…</a:t>
            </a:r>
          </a:p>
        </p:txBody>
      </p:sp>
      <p:sp>
        <p:nvSpPr>
          <p:cNvPr id="4" name="CasellaDiTesto 3">
            <a:extLst>
              <a:ext uri="{FF2B5EF4-FFF2-40B4-BE49-F238E27FC236}">
                <a16:creationId xmlns:a16="http://schemas.microsoft.com/office/drawing/2014/main" id="{DC57932C-77EA-0740-AA1F-BFBD93F1A8C8}"/>
              </a:ext>
            </a:extLst>
          </p:cNvPr>
          <p:cNvSpPr txBox="1"/>
          <p:nvPr/>
        </p:nvSpPr>
        <p:spPr>
          <a:xfrm>
            <a:off x="1081250" y="2748038"/>
            <a:ext cx="9196708" cy="2571163"/>
          </a:xfrm>
          <a:prstGeom prst="rect">
            <a:avLst/>
          </a:prstGeom>
          <a:solidFill>
            <a:srgbClr val="0B3367"/>
          </a:solidFill>
        </p:spPr>
        <p:txBody>
          <a:bodyPr wrap="square" rtlCol="0" anchor="ctr" anchorCtr="0">
            <a:noAutofit/>
          </a:bodyPr>
          <a:lstStyle/>
          <a:p>
            <a:pPr algn="ctr"/>
            <a:r>
              <a:rPr lang="it-IT" sz="2400" b="1" dirty="0">
                <a:solidFill>
                  <a:srgbClr val="0DEDB0"/>
                </a:solidFill>
              </a:rPr>
              <a:t>Hai bisogno di un computer nuovo, il tuo è ormai un catorcio e devi cambiarlo per seguire al meglio le lezioni e prendere i voti migliori. </a:t>
            </a:r>
          </a:p>
          <a:p>
            <a:pPr algn="ctr"/>
            <a:endParaRPr lang="it-IT" sz="2400" b="1" dirty="0">
              <a:solidFill>
                <a:srgbClr val="0DEDB0"/>
              </a:solidFill>
            </a:endParaRPr>
          </a:p>
          <a:p>
            <a:pPr algn="ctr"/>
            <a:r>
              <a:rPr lang="it-IT" sz="2400" b="1" dirty="0">
                <a:solidFill>
                  <a:srgbClr val="0DEDB0"/>
                </a:solidFill>
              </a:rPr>
              <a:t>Ma il tuo telefono ha ben 2 anni ed è ormai passato di moda! Cosa diranno i tuoi amici di te? Che fare? </a:t>
            </a:r>
          </a:p>
          <a:p>
            <a:pPr algn="ctr"/>
            <a:r>
              <a:rPr lang="it-IT" sz="2400" b="1" dirty="0">
                <a:solidFill>
                  <a:srgbClr val="0DEDB0"/>
                </a:solidFill>
              </a:rPr>
              <a:t>Hai un budget di 700 euro, regalati dai tuoi genitori, cosa compri?</a:t>
            </a:r>
          </a:p>
        </p:txBody>
      </p:sp>
      <p:sp>
        <p:nvSpPr>
          <p:cNvPr id="5" name="CasellaDiTesto 4">
            <a:extLst>
              <a:ext uri="{FF2B5EF4-FFF2-40B4-BE49-F238E27FC236}">
                <a16:creationId xmlns:a16="http://schemas.microsoft.com/office/drawing/2014/main" id="{EB20418E-B61F-5945-8E76-7A43E33CB891}"/>
              </a:ext>
            </a:extLst>
          </p:cNvPr>
          <p:cNvSpPr txBox="1"/>
          <p:nvPr/>
        </p:nvSpPr>
        <p:spPr>
          <a:xfrm>
            <a:off x="9591870" y="778753"/>
            <a:ext cx="1061509" cy="523220"/>
          </a:xfrm>
          <a:prstGeom prst="rect">
            <a:avLst/>
          </a:prstGeom>
          <a:noFill/>
        </p:spPr>
        <p:txBody>
          <a:bodyPr wrap="none" rtlCol="0">
            <a:spAutoFit/>
          </a:bodyPr>
          <a:lstStyle/>
          <a:p>
            <a:r>
              <a:rPr lang="it-IT" sz="2800" b="1" dirty="0">
                <a:latin typeface="Dosis" panose="02010503020202060003" pitchFamily="2" charset="77"/>
              </a:rPr>
              <a:t>€ 700</a:t>
            </a:r>
            <a:endParaRPr lang="it-IT" sz="3200" b="1" dirty="0">
              <a:latin typeface="Dosis" panose="02010503020202060003" pitchFamily="2" charset="77"/>
            </a:endParaRPr>
          </a:p>
        </p:txBody>
      </p:sp>
      <p:pic>
        <p:nvPicPr>
          <p:cNvPr id="6" name="Elemento grafico 5" descr="Cerchio con freccia destra">
            <a:extLst>
              <a:ext uri="{FF2B5EF4-FFF2-40B4-BE49-F238E27FC236}">
                <a16:creationId xmlns:a16="http://schemas.microsoft.com/office/drawing/2014/main" id="{832830EC-62F0-4E40-8712-88507528F8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8058910" y="583163"/>
            <a:ext cx="914400" cy="914400"/>
          </a:xfrm>
          <a:prstGeom prst="rect">
            <a:avLst/>
          </a:prstGeom>
        </p:spPr>
      </p:pic>
      <p:sp>
        <p:nvSpPr>
          <p:cNvPr id="7" name="CasellaDiTesto 6">
            <a:extLst>
              <a:ext uri="{FF2B5EF4-FFF2-40B4-BE49-F238E27FC236}">
                <a16:creationId xmlns:a16="http://schemas.microsoft.com/office/drawing/2014/main" id="{30FC5A31-B7B1-3247-9156-0E9483E8F5F6}"/>
              </a:ext>
            </a:extLst>
          </p:cNvPr>
          <p:cNvSpPr txBox="1"/>
          <p:nvPr/>
        </p:nvSpPr>
        <p:spPr>
          <a:xfrm>
            <a:off x="2385898" y="-939829"/>
            <a:ext cx="6587412" cy="369332"/>
          </a:xfrm>
          <a:prstGeom prst="rect">
            <a:avLst/>
          </a:prstGeom>
          <a:solidFill>
            <a:srgbClr val="00B050"/>
          </a:solidFill>
        </p:spPr>
        <p:txBody>
          <a:bodyPr wrap="square" rtlCol="0">
            <a:spAutoFit/>
          </a:bodyPr>
          <a:lstStyle/>
          <a:p>
            <a:r>
              <a:rPr lang="it-IT" dirty="0"/>
              <a:t>Livello 3 1A2A</a:t>
            </a:r>
          </a:p>
        </p:txBody>
      </p:sp>
      <p:sp>
        <p:nvSpPr>
          <p:cNvPr id="3" name="Titolo 2">
            <a:extLst>
              <a:ext uri="{FF2B5EF4-FFF2-40B4-BE49-F238E27FC236}">
                <a16:creationId xmlns:a16="http://schemas.microsoft.com/office/drawing/2014/main" id="{DC4D0F0B-DD5E-5649-8C9F-01F5F42B27DB}"/>
              </a:ext>
            </a:extLst>
          </p:cNvPr>
          <p:cNvSpPr>
            <a:spLocks noGrp="1"/>
          </p:cNvSpPr>
          <p:nvPr>
            <p:ph type="title" idx="4294967295"/>
          </p:nvPr>
        </p:nvSpPr>
        <p:spPr>
          <a:xfrm>
            <a:off x="838200" y="-1942767"/>
            <a:ext cx="10515600" cy="1325563"/>
          </a:xfrm>
        </p:spPr>
        <p:txBody>
          <a:bodyPr/>
          <a:lstStyle/>
          <a:p>
            <a:pPr rtl="0" eaLnBrk="1" latinLnBrk="0" hangingPunct="1"/>
            <a:r>
              <a:rPr lang="it-IT" sz="1800" kern="1200" dirty="0">
                <a:solidFill>
                  <a:srgbClr val="000000"/>
                </a:solidFill>
                <a:effectLst/>
                <a:latin typeface="Calibri" panose="020F0502020204030204" pitchFamily="34" charset="0"/>
                <a:ea typeface="+mn-ea"/>
                <a:cs typeface="+mn-cs"/>
              </a:rPr>
              <a:t>Livello 3 1A2A parte 1</a:t>
            </a:r>
            <a:endParaRPr lang="it-IT" dirty="0">
              <a:effectLst/>
            </a:endParaRPr>
          </a:p>
        </p:txBody>
      </p:sp>
      <p:pic>
        <p:nvPicPr>
          <p:cNvPr id="8" name="Elemento grafico 7" descr="Riproduci">
            <a:hlinkClick r:id="rId6" action="ppaction://hlinksldjump"/>
            <a:extLst>
              <a:ext uri="{FF2B5EF4-FFF2-40B4-BE49-F238E27FC236}">
                <a16:creationId xmlns:a16="http://schemas.microsoft.com/office/drawing/2014/main" id="{5CB531C3-0C78-2648-9E9B-390BD843E20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71839" y="5319054"/>
            <a:ext cx="1135324" cy="1135324"/>
          </a:xfrm>
          <a:prstGeom prst="rect">
            <a:avLst/>
          </a:prstGeom>
        </p:spPr>
      </p:pic>
    </p:spTree>
    <p:extLst>
      <p:ext uri="{BB962C8B-B14F-4D97-AF65-F5344CB8AC3E}">
        <p14:creationId xmlns:p14="http://schemas.microsoft.com/office/powerpoint/2010/main" val="1241272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DC57932C-77EA-0740-AA1F-BFBD93F1A8C8}"/>
              </a:ext>
            </a:extLst>
          </p:cNvPr>
          <p:cNvSpPr txBox="1"/>
          <p:nvPr/>
        </p:nvSpPr>
        <p:spPr>
          <a:xfrm>
            <a:off x="1158007" y="583163"/>
            <a:ext cx="6282343" cy="914400"/>
          </a:xfrm>
          <a:prstGeom prst="rect">
            <a:avLst/>
          </a:prstGeom>
          <a:solidFill>
            <a:srgbClr val="0B3367"/>
          </a:solidFill>
        </p:spPr>
        <p:txBody>
          <a:bodyPr wrap="square" rtlCol="0" anchor="ctr" anchorCtr="0">
            <a:noAutofit/>
          </a:bodyPr>
          <a:lstStyle/>
          <a:p>
            <a:pPr algn="ctr"/>
            <a:r>
              <a:rPr lang="it-IT" sz="2400" b="1" dirty="0">
                <a:solidFill>
                  <a:srgbClr val="0DEDB0"/>
                </a:solidFill>
              </a:rPr>
              <a:t>Hai un budget di 700 euro, regalati dai tuoi genitori, cosa compri?</a:t>
            </a:r>
          </a:p>
        </p:txBody>
      </p:sp>
      <p:sp>
        <p:nvSpPr>
          <p:cNvPr id="5" name="CasellaDiTesto 4">
            <a:extLst>
              <a:ext uri="{FF2B5EF4-FFF2-40B4-BE49-F238E27FC236}">
                <a16:creationId xmlns:a16="http://schemas.microsoft.com/office/drawing/2014/main" id="{EB20418E-B61F-5945-8E76-7A43E33CB891}"/>
              </a:ext>
            </a:extLst>
          </p:cNvPr>
          <p:cNvSpPr txBox="1"/>
          <p:nvPr/>
        </p:nvSpPr>
        <p:spPr>
          <a:xfrm>
            <a:off x="9591870" y="778753"/>
            <a:ext cx="1061509" cy="523220"/>
          </a:xfrm>
          <a:prstGeom prst="rect">
            <a:avLst/>
          </a:prstGeom>
          <a:noFill/>
        </p:spPr>
        <p:txBody>
          <a:bodyPr wrap="none" rtlCol="0">
            <a:spAutoFit/>
          </a:bodyPr>
          <a:lstStyle/>
          <a:p>
            <a:r>
              <a:rPr lang="it-IT" sz="2800" b="1" dirty="0">
                <a:latin typeface="Dosis" panose="02010503020202060003" pitchFamily="2" charset="77"/>
              </a:rPr>
              <a:t>€ 700</a:t>
            </a:r>
            <a:endParaRPr lang="it-IT" sz="3200" b="1" dirty="0">
              <a:latin typeface="Dosis" panose="02010503020202060003" pitchFamily="2" charset="77"/>
            </a:endParaRPr>
          </a:p>
        </p:txBody>
      </p:sp>
      <p:pic>
        <p:nvPicPr>
          <p:cNvPr id="6" name="Elemento grafico 5" descr="Cerchio con freccia destra">
            <a:extLst>
              <a:ext uri="{FF2B5EF4-FFF2-40B4-BE49-F238E27FC236}">
                <a16:creationId xmlns:a16="http://schemas.microsoft.com/office/drawing/2014/main" id="{832830EC-62F0-4E40-8712-88507528F8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8058910" y="583163"/>
            <a:ext cx="914400" cy="914400"/>
          </a:xfrm>
          <a:prstGeom prst="rect">
            <a:avLst/>
          </a:prstGeom>
        </p:spPr>
      </p:pic>
      <p:sp>
        <p:nvSpPr>
          <p:cNvPr id="7" name="CasellaDiTesto 6">
            <a:extLst>
              <a:ext uri="{FF2B5EF4-FFF2-40B4-BE49-F238E27FC236}">
                <a16:creationId xmlns:a16="http://schemas.microsoft.com/office/drawing/2014/main" id="{30FC5A31-B7B1-3247-9156-0E9483E8F5F6}"/>
              </a:ext>
            </a:extLst>
          </p:cNvPr>
          <p:cNvSpPr txBox="1"/>
          <p:nvPr/>
        </p:nvSpPr>
        <p:spPr>
          <a:xfrm>
            <a:off x="2367237" y="-939829"/>
            <a:ext cx="6587412" cy="369332"/>
          </a:xfrm>
          <a:prstGeom prst="rect">
            <a:avLst/>
          </a:prstGeom>
          <a:solidFill>
            <a:srgbClr val="00B050"/>
          </a:solidFill>
        </p:spPr>
        <p:txBody>
          <a:bodyPr wrap="square" rtlCol="0">
            <a:spAutoFit/>
          </a:bodyPr>
          <a:lstStyle/>
          <a:p>
            <a:r>
              <a:rPr lang="it-IT" dirty="0"/>
              <a:t>Livello 3 1A2A</a:t>
            </a:r>
          </a:p>
        </p:txBody>
      </p:sp>
      <p:sp>
        <p:nvSpPr>
          <p:cNvPr id="8" name="CasellaDiTesto 7">
            <a:hlinkClick r:id="rId6" action="ppaction://hlinksldjump"/>
            <a:extLst>
              <a:ext uri="{FF2B5EF4-FFF2-40B4-BE49-F238E27FC236}">
                <a16:creationId xmlns:a16="http://schemas.microsoft.com/office/drawing/2014/main" id="{ED05BAAE-2DC6-0242-8CEC-CA99F9FA4639}"/>
              </a:ext>
            </a:extLst>
          </p:cNvPr>
          <p:cNvSpPr txBox="1"/>
          <p:nvPr/>
        </p:nvSpPr>
        <p:spPr>
          <a:xfrm>
            <a:off x="1356049" y="1826669"/>
            <a:ext cx="9479902" cy="1780655"/>
          </a:xfrm>
          <a:prstGeom prst="rect">
            <a:avLst/>
          </a:prstGeom>
          <a:solidFill>
            <a:srgbClr val="0B3367"/>
          </a:solidFill>
        </p:spPr>
        <p:txBody>
          <a:bodyPr wrap="square" rtlCol="0" anchor="t" anchorCtr="0">
            <a:noAutofit/>
          </a:bodyPr>
          <a:lstStyle/>
          <a:p>
            <a:pPr algn="ctr"/>
            <a:r>
              <a:rPr lang="it-IT" sz="3200" b="1" dirty="0">
                <a:solidFill>
                  <a:srgbClr val="0DEDB0"/>
                </a:solidFill>
                <a:latin typeface="Abril Fatface" panose="02000503000000020003" pitchFamily="2" charset="77"/>
              </a:rPr>
              <a:t>A)</a:t>
            </a:r>
            <a:r>
              <a:rPr lang="it-IT" b="1" dirty="0">
                <a:solidFill>
                  <a:srgbClr val="0DEDB0"/>
                </a:solidFill>
                <a:latin typeface="Dosis" panose="02010503020202060003" pitchFamily="2" charset="77"/>
              </a:rPr>
              <a:t> </a:t>
            </a:r>
            <a:r>
              <a:rPr lang="it-IT" sz="2400" b="1" dirty="0">
                <a:solidFill>
                  <a:srgbClr val="0DEDB0"/>
                </a:solidFill>
              </a:rPr>
              <a:t>Un computer fantascientifico dotato di monitor spaziale in previsione di diventare un campione di video games. Purtroppo ti costa un po’ di più di 700 euro: </a:t>
            </a:r>
            <a:r>
              <a:rPr lang="it-IT" sz="2800" b="1" dirty="0">
                <a:solidFill>
                  <a:srgbClr val="0DEDB0"/>
                </a:solidFill>
              </a:rPr>
              <a:t>2000 euro</a:t>
            </a:r>
            <a:r>
              <a:rPr lang="it-IT" sz="2400" b="1" dirty="0">
                <a:solidFill>
                  <a:srgbClr val="0DEDB0"/>
                </a:solidFill>
              </a:rPr>
              <a:t>!</a:t>
            </a:r>
          </a:p>
          <a:p>
            <a:pPr algn="ctr"/>
            <a:r>
              <a:rPr lang="it-IT" sz="2400" b="1" dirty="0">
                <a:solidFill>
                  <a:srgbClr val="0DEDB0"/>
                </a:solidFill>
              </a:rPr>
              <a:t>Chiedi in prestito 1300 euro a papà, tuttavia dovrai restituirglieli!</a:t>
            </a:r>
            <a:endParaRPr lang="it-IT" b="1" dirty="0">
              <a:solidFill>
                <a:srgbClr val="0DEDB0"/>
              </a:solidFill>
            </a:endParaRPr>
          </a:p>
          <a:p>
            <a:pPr algn="ctr"/>
            <a:endParaRPr lang="it-IT" sz="2400" b="1" dirty="0">
              <a:solidFill>
                <a:srgbClr val="FED21F"/>
              </a:solidFill>
              <a:latin typeface="Dosis" panose="02010503020202060003" pitchFamily="2" charset="77"/>
            </a:endParaRPr>
          </a:p>
        </p:txBody>
      </p:sp>
      <p:sp>
        <p:nvSpPr>
          <p:cNvPr id="9" name="CasellaDiTesto 8">
            <a:hlinkClick r:id="rId7" action="ppaction://hlinksldjump"/>
            <a:extLst>
              <a:ext uri="{FF2B5EF4-FFF2-40B4-BE49-F238E27FC236}">
                <a16:creationId xmlns:a16="http://schemas.microsoft.com/office/drawing/2014/main" id="{EFA1311E-1919-E44C-B31F-E13FB354DD4A}"/>
              </a:ext>
            </a:extLst>
          </p:cNvPr>
          <p:cNvSpPr txBox="1"/>
          <p:nvPr/>
        </p:nvSpPr>
        <p:spPr>
          <a:xfrm>
            <a:off x="536818" y="3936430"/>
            <a:ext cx="5363744" cy="2245861"/>
          </a:xfrm>
          <a:prstGeom prst="rect">
            <a:avLst/>
          </a:prstGeom>
          <a:solidFill>
            <a:srgbClr val="0B3367"/>
          </a:solidFill>
        </p:spPr>
        <p:txBody>
          <a:bodyPr wrap="square" rtlCol="0" anchor="t" anchorCtr="0">
            <a:noAutofit/>
          </a:bodyPr>
          <a:lstStyle/>
          <a:p>
            <a:pPr algn="ctr"/>
            <a:r>
              <a:rPr lang="it-IT" sz="4000" b="1" dirty="0">
                <a:solidFill>
                  <a:srgbClr val="0DEDB0"/>
                </a:solidFill>
                <a:latin typeface="Abril Fatface" panose="02000503000000020003" pitchFamily="2" charset="77"/>
              </a:rPr>
              <a:t>B) </a:t>
            </a:r>
            <a:r>
              <a:rPr lang="it-IT" sz="2400" b="1" dirty="0">
                <a:solidFill>
                  <a:srgbClr val="0DEDB0"/>
                </a:solidFill>
                <a:latin typeface="Dosis" panose="02010503020202060003" pitchFamily="2" charset="77"/>
              </a:rPr>
              <a:t>Ti accontenti di un computer da 700 euro, funzionale e in budget. </a:t>
            </a:r>
          </a:p>
          <a:p>
            <a:pPr algn="ctr"/>
            <a:r>
              <a:rPr lang="it-IT" sz="2400" b="1" dirty="0">
                <a:solidFill>
                  <a:srgbClr val="0DEDB0"/>
                </a:solidFill>
                <a:latin typeface="Dosis" panose="02010503020202060003" pitchFamily="2" charset="77"/>
              </a:rPr>
              <a:t>Forse spulciando qualche sito internet trovi delle offerte migliori , il risparmio è sempre importante!</a:t>
            </a:r>
          </a:p>
        </p:txBody>
      </p:sp>
      <p:sp>
        <p:nvSpPr>
          <p:cNvPr id="10" name="CasellaDiTesto 9">
            <a:hlinkClick r:id="rId8" action="ppaction://hlinksldjump"/>
            <a:extLst>
              <a:ext uri="{FF2B5EF4-FFF2-40B4-BE49-F238E27FC236}">
                <a16:creationId xmlns:a16="http://schemas.microsoft.com/office/drawing/2014/main" id="{5E152B4B-E425-054A-A309-58B813A39999}"/>
              </a:ext>
            </a:extLst>
          </p:cNvPr>
          <p:cNvSpPr txBox="1"/>
          <p:nvPr/>
        </p:nvSpPr>
        <p:spPr>
          <a:xfrm>
            <a:off x="6291438" y="3936430"/>
            <a:ext cx="5363744" cy="2505623"/>
          </a:xfrm>
          <a:prstGeom prst="rect">
            <a:avLst/>
          </a:prstGeom>
          <a:solidFill>
            <a:srgbClr val="0B3367"/>
          </a:solidFill>
        </p:spPr>
        <p:txBody>
          <a:bodyPr wrap="square" rtlCol="0" anchor="t" anchorCtr="0">
            <a:noAutofit/>
          </a:bodyPr>
          <a:lstStyle/>
          <a:p>
            <a:pPr lvl="0" algn="ctr"/>
            <a:r>
              <a:rPr lang="it-IT" sz="4000" b="1" dirty="0">
                <a:solidFill>
                  <a:srgbClr val="0DEDB0"/>
                </a:solidFill>
                <a:latin typeface="Abril Fatface" panose="02000503000000020003" pitchFamily="2" charset="77"/>
              </a:rPr>
              <a:t>C) </a:t>
            </a:r>
            <a:r>
              <a:rPr lang="it-IT" sz="2400" b="1" dirty="0">
                <a:solidFill>
                  <a:srgbClr val="0DEDB0"/>
                </a:solidFill>
                <a:latin typeface="Dosis" panose="02010503020202060003" pitchFamily="2" charset="77"/>
              </a:rPr>
              <a:t>A chi importa delle lezioni? Preferisci l’ultimo modello di </a:t>
            </a:r>
            <a:r>
              <a:rPr lang="it-IT" sz="2400" b="1" dirty="0" err="1">
                <a:solidFill>
                  <a:srgbClr val="0DEDB0"/>
                </a:solidFill>
                <a:latin typeface="Dosis" panose="02010503020202060003" pitchFamily="2" charset="77"/>
              </a:rPr>
              <a:t>smartphone</a:t>
            </a:r>
            <a:r>
              <a:rPr lang="it-IT" sz="2400" b="1" dirty="0">
                <a:solidFill>
                  <a:srgbClr val="0DEDB0"/>
                </a:solidFill>
                <a:latin typeface="Dosis" panose="02010503020202060003" pitchFamily="2" charset="77"/>
              </a:rPr>
              <a:t> con il riconoscimento della retina. Spendi tutto il budget (700 euro) per questo nuovissimo modello di cellulare.</a:t>
            </a:r>
          </a:p>
          <a:p>
            <a:pPr lvl="0" algn="ctr"/>
            <a:endParaRPr lang="it-IT" sz="2400" b="1" dirty="0">
              <a:solidFill>
                <a:srgbClr val="0DEDB0"/>
              </a:solidFill>
              <a:latin typeface="Dosis" panose="02010503020202060003" pitchFamily="2" charset="77"/>
            </a:endParaRPr>
          </a:p>
        </p:txBody>
      </p:sp>
      <p:sp>
        <p:nvSpPr>
          <p:cNvPr id="2" name="Titolo 1">
            <a:extLst>
              <a:ext uri="{FF2B5EF4-FFF2-40B4-BE49-F238E27FC236}">
                <a16:creationId xmlns:a16="http://schemas.microsoft.com/office/drawing/2014/main" id="{17FACCCF-C320-BF45-9044-0266C7908733}"/>
              </a:ext>
            </a:extLst>
          </p:cNvPr>
          <p:cNvSpPr>
            <a:spLocks noGrp="1"/>
          </p:cNvSpPr>
          <p:nvPr>
            <p:ph type="title" idx="4294967295"/>
          </p:nvPr>
        </p:nvSpPr>
        <p:spPr>
          <a:xfrm>
            <a:off x="838200" y="-1855704"/>
            <a:ext cx="10515600" cy="1325563"/>
          </a:xfrm>
        </p:spPr>
        <p:txBody>
          <a:bodyPr/>
          <a:lstStyle/>
          <a:p>
            <a:pPr rtl="0" eaLnBrk="1" latinLnBrk="0" hangingPunct="1"/>
            <a:r>
              <a:rPr lang="it-IT" sz="1800" kern="1200" dirty="0">
                <a:solidFill>
                  <a:srgbClr val="000000"/>
                </a:solidFill>
                <a:effectLst/>
                <a:latin typeface="Calibri" panose="020F0502020204030204" pitchFamily="34" charset="0"/>
                <a:ea typeface="+mn-ea"/>
                <a:cs typeface="+mn-cs"/>
              </a:rPr>
              <a:t>Livello 3 1A2A parte 2</a:t>
            </a:r>
            <a:endParaRPr lang="it-IT" dirty="0">
              <a:effectLst/>
            </a:endParaRPr>
          </a:p>
        </p:txBody>
      </p:sp>
    </p:spTree>
    <p:extLst>
      <p:ext uri="{BB962C8B-B14F-4D97-AF65-F5344CB8AC3E}">
        <p14:creationId xmlns:p14="http://schemas.microsoft.com/office/powerpoint/2010/main" val="3190507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2F97E92-D0FD-5B47-8EB1-8FFBADC9A5AE}"/>
              </a:ext>
            </a:extLst>
          </p:cNvPr>
          <p:cNvSpPr txBox="1"/>
          <p:nvPr/>
        </p:nvSpPr>
        <p:spPr>
          <a:xfrm>
            <a:off x="559548" y="755346"/>
            <a:ext cx="7147085" cy="1727320"/>
          </a:xfrm>
          <a:prstGeom prst="rect">
            <a:avLst/>
          </a:prstGeom>
          <a:solidFill>
            <a:srgbClr val="0B3367"/>
          </a:solidFill>
        </p:spPr>
        <p:txBody>
          <a:bodyPr wrap="square" rtlCol="0" anchor="ctr" anchorCtr="0">
            <a:noAutofit/>
          </a:bodyPr>
          <a:lstStyle/>
          <a:p>
            <a:pPr algn="ctr"/>
            <a:r>
              <a:rPr lang="it-IT" sz="2800" b="1" dirty="0">
                <a:solidFill>
                  <a:srgbClr val="0DEDB0"/>
                </a:solidFill>
              </a:rPr>
              <a:t>Si dice che più si è grandi e più grandi sono i problemi di cui bisogna preoccuparsi. Beh forse questo è il caso…</a:t>
            </a:r>
          </a:p>
        </p:txBody>
      </p:sp>
      <p:sp>
        <p:nvSpPr>
          <p:cNvPr id="4" name="CasellaDiTesto 3">
            <a:extLst>
              <a:ext uri="{FF2B5EF4-FFF2-40B4-BE49-F238E27FC236}">
                <a16:creationId xmlns:a16="http://schemas.microsoft.com/office/drawing/2014/main" id="{DC57932C-77EA-0740-AA1F-BFBD93F1A8C8}"/>
              </a:ext>
            </a:extLst>
          </p:cNvPr>
          <p:cNvSpPr txBox="1"/>
          <p:nvPr/>
        </p:nvSpPr>
        <p:spPr>
          <a:xfrm>
            <a:off x="838200" y="2846813"/>
            <a:ext cx="9196708" cy="2571163"/>
          </a:xfrm>
          <a:prstGeom prst="rect">
            <a:avLst/>
          </a:prstGeom>
          <a:solidFill>
            <a:srgbClr val="0B3367"/>
          </a:solidFill>
        </p:spPr>
        <p:txBody>
          <a:bodyPr wrap="square" rtlCol="0" anchor="ctr" anchorCtr="0">
            <a:noAutofit/>
          </a:bodyPr>
          <a:lstStyle/>
          <a:p>
            <a:pPr algn="ctr"/>
            <a:r>
              <a:rPr lang="it-IT" sz="2400" b="1" dirty="0">
                <a:solidFill>
                  <a:srgbClr val="0DEDB0"/>
                </a:solidFill>
              </a:rPr>
              <a:t>Hai bisogno di un computer nuovo, il tuo è ormai un catorcio e devi cambiarlo per seguire al meglio le lezioni e prendere i voti migliori. </a:t>
            </a:r>
          </a:p>
          <a:p>
            <a:pPr algn="ctr"/>
            <a:endParaRPr lang="it-IT" sz="2400" b="1" dirty="0">
              <a:solidFill>
                <a:srgbClr val="0DEDB0"/>
              </a:solidFill>
            </a:endParaRPr>
          </a:p>
          <a:p>
            <a:pPr algn="ctr"/>
            <a:r>
              <a:rPr lang="it-IT" sz="2400" b="1" dirty="0">
                <a:solidFill>
                  <a:srgbClr val="0DEDB0"/>
                </a:solidFill>
              </a:rPr>
              <a:t>Ma il tuo telefono ha ben 2 anni ed è ormai passato di moda! Cosa diranno i tuoi amici di te? Che fare? </a:t>
            </a:r>
          </a:p>
          <a:p>
            <a:pPr algn="ctr"/>
            <a:r>
              <a:rPr lang="it-IT" sz="2400" b="1" dirty="0">
                <a:solidFill>
                  <a:srgbClr val="0DEDB0"/>
                </a:solidFill>
              </a:rPr>
              <a:t>Hai un budget di 700 euro, regalati dai tuoi genitori, cosa compri?</a:t>
            </a:r>
          </a:p>
        </p:txBody>
      </p:sp>
      <p:sp>
        <p:nvSpPr>
          <p:cNvPr id="5" name="CasellaDiTesto 4">
            <a:extLst>
              <a:ext uri="{FF2B5EF4-FFF2-40B4-BE49-F238E27FC236}">
                <a16:creationId xmlns:a16="http://schemas.microsoft.com/office/drawing/2014/main" id="{EB20418E-B61F-5945-8E76-7A43E33CB891}"/>
              </a:ext>
            </a:extLst>
          </p:cNvPr>
          <p:cNvSpPr txBox="1"/>
          <p:nvPr/>
        </p:nvSpPr>
        <p:spPr>
          <a:xfrm>
            <a:off x="9591870" y="778753"/>
            <a:ext cx="1072730" cy="523220"/>
          </a:xfrm>
          <a:prstGeom prst="rect">
            <a:avLst/>
          </a:prstGeom>
          <a:noFill/>
        </p:spPr>
        <p:txBody>
          <a:bodyPr wrap="none" rtlCol="0">
            <a:spAutoFit/>
          </a:bodyPr>
          <a:lstStyle/>
          <a:p>
            <a:r>
              <a:rPr lang="it-IT" sz="2800" b="1" dirty="0">
                <a:latin typeface="Dosis" panose="02010503020202060003" pitchFamily="2" charset="77"/>
              </a:rPr>
              <a:t>€ 800</a:t>
            </a:r>
            <a:endParaRPr lang="it-IT" sz="3200" b="1" dirty="0">
              <a:latin typeface="Dosis" panose="02010503020202060003" pitchFamily="2" charset="77"/>
            </a:endParaRPr>
          </a:p>
        </p:txBody>
      </p:sp>
      <p:pic>
        <p:nvPicPr>
          <p:cNvPr id="6" name="Elemento grafico 5" descr="Cerchio con freccia destra">
            <a:extLst>
              <a:ext uri="{FF2B5EF4-FFF2-40B4-BE49-F238E27FC236}">
                <a16:creationId xmlns:a16="http://schemas.microsoft.com/office/drawing/2014/main" id="{832830EC-62F0-4E40-8712-88507528F8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8058910" y="583163"/>
            <a:ext cx="914400" cy="914400"/>
          </a:xfrm>
          <a:prstGeom prst="rect">
            <a:avLst/>
          </a:prstGeom>
        </p:spPr>
      </p:pic>
      <p:sp>
        <p:nvSpPr>
          <p:cNvPr id="7" name="CasellaDiTesto 6">
            <a:extLst>
              <a:ext uri="{FF2B5EF4-FFF2-40B4-BE49-F238E27FC236}">
                <a16:creationId xmlns:a16="http://schemas.microsoft.com/office/drawing/2014/main" id="{30FC5A31-B7B1-3247-9156-0E9483E8F5F6}"/>
              </a:ext>
            </a:extLst>
          </p:cNvPr>
          <p:cNvSpPr txBox="1"/>
          <p:nvPr/>
        </p:nvSpPr>
        <p:spPr>
          <a:xfrm>
            <a:off x="2385898" y="-939829"/>
            <a:ext cx="6587412" cy="369332"/>
          </a:xfrm>
          <a:prstGeom prst="rect">
            <a:avLst/>
          </a:prstGeom>
          <a:solidFill>
            <a:srgbClr val="00B050"/>
          </a:solidFill>
        </p:spPr>
        <p:txBody>
          <a:bodyPr wrap="square" rtlCol="0">
            <a:spAutoFit/>
          </a:bodyPr>
          <a:lstStyle/>
          <a:p>
            <a:r>
              <a:rPr lang="it-IT" dirty="0"/>
              <a:t>Livello 3 1A2B</a:t>
            </a:r>
          </a:p>
        </p:txBody>
      </p:sp>
      <p:sp>
        <p:nvSpPr>
          <p:cNvPr id="3" name="Titolo 2">
            <a:extLst>
              <a:ext uri="{FF2B5EF4-FFF2-40B4-BE49-F238E27FC236}">
                <a16:creationId xmlns:a16="http://schemas.microsoft.com/office/drawing/2014/main" id="{F6897E00-4A38-E048-8831-699723D373C0}"/>
              </a:ext>
            </a:extLst>
          </p:cNvPr>
          <p:cNvSpPr>
            <a:spLocks noGrp="1"/>
          </p:cNvSpPr>
          <p:nvPr>
            <p:ph type="title" idx="4294967295"/>
          </p:nvPr>
        </p:nvSpPr>
        <p:spPr>
          <a:xfrm>
            <a:off x="838200" y="-1896060"/>
            <a:ext cx="10515600" cy="1325563"/>
          </a:xfrm>
        </p:spPr>
        <p:txBody>
          <a:bodyPr/>
          <a:lstStyle/>
          <a:p>
            <a:pPr rtl="0" eaLnBrk="1" latinLnBrk="0" hangingPunct="1"/>
            <a:r>
              <a:rPr lang="it-IT" sz="1800" kern="1200" dirty="0">
                <a:solidFill>
                  <a:srgbClr val="000000"/>
                </a:solidFill>
                <a:effectLst/>
                <a:latin typeface="Calibri" panose="020F0502020204030204" pitchFamily="34" charset="0"/>
                <a:ea typeface="+mn-ea"/>
                <a:cs typeface="+mn-cs"/>
              </a:rPr>
              <a:t>Livello 3 1A2B </a:t>
            </a:r>
            <a:r>
              <a:rPr lang="it-IT" sz="4400" kern="1200" dirty="0">
                <a:solidFill>
                  <a:schemeClr val="tx1"/>
                </a:solidFill>
                <a:effectLst/>
                <a:latin typeface="+mj-lt"/>
                <a:ea typeface="+mj-ea"/>
                <a:cs typeface="+mj-cs"/>
              </a:rPr>
              <a:t>parte 1</a:t>
            </a:r>
            <a:r>
              <a:rPr lang="it-IT" dirty="0"/>
              <a:t> </a:t>
            </a:r>
            <a:endParaRPr lang="it-IT" dirty="0">
              <a:effectLst/>
            </a:endParaRPr>
          </a:p>
        </p:txBody>
      </p:sp>
      <p:pic>
        <p:nvPicPr>
          <p:cNvPr id="8" name="Elemento grafico 7" descr="Riproduci">
            <a:hlinkClick r:id="rId6" action="ppaction://hlinksldjump"/>
            <a:extLst>
              <a:ext uri="{FF2B5EF4-FFF2-40B4-BE49-F238E27FC236}">
                <a16:creationId xmlns:a16="http://schemas.microsoft.com/office/drawing/2014/main" id="{B1E93354-2F59-3F4B-A508-A7FED99522C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71839" y="5319054"/>
            <a:ext cx="1135324" cy="1135324"/>
          </a:xfrm>
          <a:prstGeom prst="rect">
            <a:avLst/>
          </a:prstGeom>
        </p:spPr>
      </p:pic>
    </p:spTree>
    <p:extLst>
      <p:ext uri="{BB962C8B-B14F-4D97-AF65-F5344CB8AC3E}">
        <p14:creationId xmlns:p14="http://schemas.microsoft.com/office/powerpoint/2010/main" val="3260233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DC57932C-77EA-0740-AA1F-BFBD93F1A8C8}"/>
              </a:ext>
            </a:extLst>
          </p:cNvPr>
          <p:cNvSpPr txBox="1"/>
          <p:nvPr/>
        </p:nvSpPr>
        <p:spPr>
          <a:xfrm>
            <a:off x="1158007" y="583163"/>
            <a:ext cx="6282343" cy="914400"/>
          </a:xfrm>
          <a:prstGeom prst="rect">
            <a:avLst/>
          </a:prstGeom>
          <a:solidFill>
            <a:srgbClr val="0B3367"/>
          </a:solidFill>
        </p:spPr>
        <p:txBody>
          <a:bodyPr wrap="square" rtlCol="0" anchor="ctr" anchorCtr="0">
            <a:noAutofit/>
          </a:bodyPr>
          <a:lstStyle/>
          <a:p>
            <a:pPr algn="ctr"/>
            <a:r>
              <a:rPr lang="it-IT" sz="2400" b="1" dirty="0">
                <a:solidFill>
                  <a:srgbClr val="0DEDB0"/>
                </a:solidFill>
              </a:rPr>
              <a:t>Hai un budget di 700 euro, regalati dai tuoi genitori, cosa compri?</a:t>
            </a:r>
          </a:p>
        </p:txBody>
      </p:sp>
      <p:sp>
        <p:nvSpPr>
          <p:cNvPr id="5" name="CasellaDiTesto 4">
            <a:extLst>
              <a:ext uri="{FF2B5EF4-FFF2-40B4-BE49-F238E27FC236}">
                <a16:creationId xmlns:a16="http://schemas.microsoft.com/office/drawing/2014/main" id="{EB20418E-B61F-5945-8E76-7A43E33CB891}"/>
              </a:ext>
            </a:extLst>
          </p:cNvPr>
          <p:cNvSpPr txBox="1"/>
          <p:nvPr/>
        </p:nvSpPr>
        <p:spPr>
          <a:xfrm>
            <a:off x="9591870" y="778753"/>
            <a:ext cx="1072730" cy="523220"/>
          </a:xfrm>
          <a:prstGeom prst="rect">
            <a:avLst/>
          </a:prstGeom>
          <a:noFill/>
        </p:spPr>
        <p:txBody>
          <a:bodyPr wrap="none" rtlCol="0">
            <a:spAutoFit/>
          </a:bodyPr>
          <a:lstStyle/>
          <a:p>
            <a:r>
              <a:rPr lang="it-IT" sz="2800" b="1" dirty="0">
                <a:latin typeface="Dosis" panose="02010503020202060003" pitchFamily="2" charset="77"/>
              </a:rPr>
              <a:t>€ 800</a:t>
            </a:r>
            <a:endParaRPr lang="it-IT" sz="3200" b="1" dirty="0">
              <a:latin typeface="Dosis" panose="02010503020202060003" pitchFamily="2" charset="77"/>
            </a:endParaRPr>
          </a:p>
        </p:txBody>
      </p:sp>
      <p:pic>
        <p:nvPicPr>
          <p:cNvPr id="6" name="Elemento grafico 5" descr="Cerchio con freccia destra">
            <a:extLst>
              <a:ext uri="{FF2B5EF4-FFF2-40B4-BE49-F238E27FC236}">
                <a16:creationId xmlns:a16="http://schemas.microsoft.com/office/drawing/2014/main" id="{832830EC-62F0-4E40-8712-88507528F8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8058910" y="583163"/>
            <a:ext cx="914400" cy="914400"/>
          </a:xfrm>
          <a:prstGeom prst="rect">
            <a:avLst/>
          </a:prstGeom>
        </p:spPr>
      </p:pic>
      <p:sp>
        <p:nvSpPr>
          <p:cNvPr id="7" name="CasellaDiTesto 6">
            <a:extLst>
              <a:ext uri="{FF2B5EF4-FFF2-40B4-BE49-F238E27FC236}">
                <a16:creationId xmlns:a16="http://schemas.microsoft.com/office/drawing/2014/main" id="{30FC5A31-B7B1-3247-9156-0E9483E8F5F6}"/>
              </a:ext>
            </a:extLst>
          </p:cNvPr>
          <p:cNvSpPr txBox="1"/>
          <p:nvPr/>
        </p:nvSpPr>
        <p:spPr>
          <a:xfrm>
            <a:off x="2367237" y="-939829"/>
            <a:ext cx="6587412" cy="369332"/>
          </a:xfrm>
          <a:prstGeom prst="rect">
            <a:avLst/>
          </a:prstGeom>
          <a:solidFill>
            <a:srgbClr val="00B050"/>
          </a:solidFill>
        </p:spPr>
        <p:txBody>
          <a:bodyPr wrap="square" rtlCol="0">
            <a:spAutoFit/>
          </a:bodyPr>
          <a:lstStyle/>
          <a:p>
            <a:r>
              <a:rPr lang="it-IT" dirty="0"/>
              <a:t>Livello 3 1A2B</a:t>
            </a:r>
          </a:p>
        </p:txBody>
      </p:sp>
      <p:sp>
        <p:nvSpPr>
          <p:cNvPr id="8" name="CasellaDiTesto 7">
            <a:hlinkClick r:id="rId6" action="ppaction://hlinksldjump"/>
            <a:extLst>
              <a:ext uri="{FF2B5EF4-FFF2-40B4-BE49-F238E27FC236}">
                <a16:creationId xmlns:a16="http://schemas.microsoft.com/office/drawing/2014/main" id="{ED05BAAE-2DC6-0242-8CEC-CA99F9FA4639}"/>
              </a:ext>
            </a:extLst>
          </p:cNvPr>
          <p:cNvSpPr txBox="1"/>
          <p:nvPr/>
        </p:nvSpPr>
        <p:spPr>
          <a:xfrm>
            <a:off x="1356049" y="1826669"/>
            <a:ext cx="9479902" cy="1780655"/>
          </a:xfrm>
          <a:prstGeom prst="rect">
            <a:avLst/>
          </a:prstGeom>
          <a:solidFill>
            <a:srgbClr val="0B3367"/>
          </a:solidFill>
        </p:spPr>
        <p:txBody>
          <a:bodyPr wrap="square" rtlCol="0" anchor="t" anchorCtr="0">
            <a:noAutofit/>
          </a:bodyPr>
          <a:lstStyle/>
          <a:p>
            <a:pPr algn="ctr"/>
            <a:r>
              <a:rPr lang="it-IT" sz="3200" b="1" dirty="0">
                <a:solidFill>
                  <a:srgbClr val="0DEDB0"/>
                </a:solidFill>
                <a:latin typeface="Abril Fatface" panose="02000503000000020003" pitchFamily="2" charset="77"/>
              </a:rPr>
              <a:t>A)</a:t>
            </a:r>
            <a:r>
              <a:rPr lang="it-IT" b="1" dirty="0">
                <a:solidFill>
                  <a:srgbClr val="0DEDB0"/>
                </a:solidFill>
                <a:latin typeface="Dosis" panose="02010503020202060003" pitchFamily="2" charset="77"/>
              </a:rPr>
              <a:t> </a:t>
            </a:r>
            <a:r>
              <a:rPr lang="it-IT" sz="2400" b="1" dirty="0">
                <a:solidFill>
                  <a:srgbClr val="0DEDB0"/>
                </a:solidFill>
              </a:rPr>
              <a:t>Un computer fantascientifico dotato di monitor spaziale in previsione di diventare un campione di video games. Purtroppo ti costa un po’ di più di 700 euro: </a:t>
            </a:r>
            <a:r>
              <a:rPr lang="it-IT" sz="2800" b="1" dirty="0">
                <a:solidFill>
                  <a:srgbClr val="0DEDB0"/>
                </a:solidFill>
              </a:rPr>
              <a:t>2000 euro</a:t>
            </a:r>
            <a:r>
              <a:rPr lang="it-IT" sz="2400" b="1" dirty="0">
                <a:solidFill>
                  <a:srgbClr val="0DEDB0"/>
                </a:solidFill>
              </a:rPr>
              <a:t>!</a:t>
            </a:r>
          </a:p>
          <a:p>
            <a:pPr algn="ctr"/>
            <a:r>
              <a:rPr lang="it-IT" sz="2400" b="1" dirty="0">
                <a:solidFill>
                  <a:srgbClr val="0DEDB0"/>
                </a:solidFill>
              </a:rPr>
              <a:t>Chiedi in prestito 1300 euro a papà, tuttavia dovrai restituirglieli!</a:t>
            </a:r>
            <a:endParaRPr lang="it-IT" b="1" dirty="0">
              <a:solidFill>
                <a:srgbClr val="0DEDB0"/>
              </a:solidFill>
            </a:endParaRPr>
          </a:p>
          <a:p>
            <a:pPr algn="ctr"/>
            <a:endParaRPr lang="it-IT" sz="2400" b="1" dirty="0">
              <a:solidFill>
                <a:srgbClr val="FED21F"/>
              </a:solidFill>
              <a:latin typeface="Dosis" panose="02010503020202060003" pitchFamily="2" charset="77"/>
            </a:endParaRPr>
          </a:p>
        </p:txBody>
      </p:sp>
      <p:sp>
        <p:nvSpPr>
          <p:cNvPr id="9" name="CasellaDiTesto 8">
            <a:hlinkClick r:id="rId7" action="ppaction://hlinksldjump"/>
            <a:extLst>
              <a:ext uri="{FF2B5EF4-FFF2-40B4-BE49-F238E27FC236}">
                <a16:creationId xmlns:a16="http://schemas.microsoft.com/office/drawing/2014/main" id="{EFA1311E-1919-E44C-B31F-E13FB354DD4A}"/>
              </a:ext>
            </a:extLst>
          </p:cNvPr>
          <p:cNvSpPr txBox="1"/>
          <p:nvPr/>
        </p:nvSpPr>
        <p:spPr>
          <a:xfrm>
            <a:off x="536818" y="3936430"/>
            <a:ext cx="5363744" cy="2245861"/>
          </a:xfrm>
          <a:prstGeom prst="rect">
            <a:avLst/>
          </a:prstGeom>
          <a:solidFill>
            <a:srgbClr val="0B3367"/>
          </a:solidFill>
        </p:spPr>
        <p:txBody>
          <a:bodyPr wrap="square" rtlCol="0" anchor="t" anchorCtr="0">
            <a:noAutofit/>
          </a:bodyPr>
          <a:lstStyle/>
          <a:p>
            <a:pPr algn="ctr"/>
            <a:r>
              <a:rPr lang="it-IT" sz="4000" b="1" dirty="0">
                <a:solidFill>
                  <a:srgbClr val="0DEDB0"/>
                </a:solidFill>
                <a:latin typeface="Abril Fatface" panose="02000503000000020003" pitchFamily="2" charset="77"/>
              </a:rPr>
              <a:t>B) </a:t>
            </a:r>
            <a:r>
              <a:rPr lang="it-IT" sz="2400" b="1" dirty="0">
                <a:solidFill>
                  <a:srgbClr val="0DEDB0"/>
                </a:solidFill>
                <a:latin typeface="Dosis" panose="02010503020202060003" pitchFamily="2" charset="77"/>
              </a:rPr>
              <a:t>Ti accontenti di un computer da 700 euro, funzionale e in budget. </a:t>
            </a:r>
          </a:p>
          <a:p>
            <a:pPr algn="ctr"/>
            <a:r>
              <a:rPr lang="it-IT" sz="2400" b="1" dirty="0">
                <a:solidFill>
                  <a:srgbClr val="0DEDB0"/>
                </a:solidFill>
                <a:latin typeface="Dosis" panose="02010503020202060003" pitchFamily="2" charset="77"/>
              </a:rPr>
              <a:t>Forse spulciando qualche sito internet trovi delle offerte migliori , il risparmio è sempre importante!</a:t>
            </a:r>
          </a:p>
        </p:txBody>
      </p:sp>
      <p:sp>
        <p:nvSpPr>
          <p:cNvPr id="10" name="CasellaDiTesto 9">
            <a:hlinkClick r:id="rId8" action="ppaction://hlinksldjump"/>
            <a:extLst>
              <a:ext uri="{FF2B5EF4-FFF2-40B4-BE49-F238E27FC236}">
                <a16:creationId xmlns:a16="http://schemas.microsoft.com/office/drawing/2014/main" id="{5E152B4B-E425-054A-A309-58B813A39999}"/>
              </a:ext>
            </a:extLst>
          </p:cNvPr>
          <p:cNvSpPr txBox="1"/>
          <p:nvPr/>
        </p:nvSpPr>
        <p:spPr>
          <a:xfrm>
            <a:off x="6291438" y="3936430"/>
            <a:ext cx="5363744" cy="2505623"/>
          </a:xfrm>
          <a:prstGeom prst="rect">
            <a:avLst/>
          </a:prstGeom>
          <a:solidFill>
            <a:srgbClr val="0B3367"/>
          </a:solidFill>
        </p:spPr>
        <p:txBody>
          <a:bodyPr wrap="square" rtlCol="0" anchor="t" anchorCtr="0">
            <a:noAutofit/>
          </a:bodyPr>
          <a:lstStyle/>
          <a:p>
            <a:pPr lvl="0" algn="ctr"/>
            <a:r>
              <a:rPr lang="it-IT" sz="4000" b="1" dirty="0">
                <a:solidFill>
                  <a:srgbClr val="0DEDB0"/>
                </a:solidFill>
                <a:latin typeface="Abril Fatface" panose="02000503000000020003" pitchFamily="2" charset="77"/>
              </a:rPr>
              <a:t>C) </a:t>
            </a:r>
            <a:r>
              <a:rPr lang="it-IT" sz="2400" b="1" dirty="0">
                <a:solidFill>
                  <a:srgbClr val="0DEDB0"/>
                </a:solidFill>
                <a:latin typeface="Dosis" panose="02010503020202060003" pitchFamily="2" charset="77"/>
              </a:rPr>
              <a:t>A chi importa delle lezioni? Preferisci l’ultimo modello di </a:t>
            </a:r>
            <a:r>
              <a:rPr lang="it-IT" sz="2400" b="1" dirty="0" err="1">
                <a:solidFill>
                  <a:srgbClr val="0DEDB0"/>
                </a:solidFill>
                <a:latin typeface="Dosis" panose="02010503020202060003" pitchFamily="2" charset="77"/>
              </a:rPr>
              <a:t>smartphone</a:t>
            </a:r>
            <a:r>
              <a:rPr lang="it-IT" sz="2400" b="1" dirty="0">
                <a:solidFill>
                  <a:srgbClr val="0DEDB0"/>
                </a:solidFill>
                <a:latin typeface="Dosis" panose="02010503020202060003" pitchFamily="2" charset="77"/>
              </a:rPr>
              <a:t> con il riconoscimento della retina. Spendi tutto il budget (700 euro) per questo nuovissimo modello di cellulare.</a:t>
            </a:r>
          </a:p>
          <a:p>
            <a:pPr lvl="0" algn="ctr"/>
            <a:endParaRPr lang="it-IT" sz="2400" b="1" dirty="0">
              <a:solidFill>
                <a:srgbClr val="0DEDB0"/>
              </a:solidFill>
              <a:latin typeface="Dosis" panose="02010503020202060003" pitchFamily="2" charset="77"/>
            </a:endParaRPr>
          </a:p>
        </p:txBody>
      </p:sp>
      <p:sp>
        <p:nvSpPr>
          <p:cNvPr id="2" name="Titolo 1">
            <a:extLst>
              <a:ext uri="{FF2B5EF4-FFF2-40B4-BE49-F238E27FC236}">
                <a16:creationId xmlns:a16="http://schemas.microsoft.com/office/drawing/2014/main" id="{22379FDD-CBC7-4D4D-B404-D11456D160AE}"/>
              </a:ext>
            </a:extLst>
          </p:cNvPr>
          <p:cNvSpPr>
            <a:spLocks noGrp="1"/>
          </p:cNvSpPr>
          <p:nvPr>
            <p:ph type="title" idx="4294967295"/>
          </p:nvPr>
        </p:nvSpPr>
        <p:spPr>
          <a:xfrm>
            <a:off x="642762" y="-1766244"/>
            <a:ext cx="10515600" cy="1325563"/>
          </a:xfrm>
        </p:spPr>
        <p:txBody>
          <a:bodyPr/>
          <a:lstStyle/>
          <a:p>
            <a:pPr rtl="0" eaLnBrk="1" latinLnBrk="0" hangingPunct="1"/>
            <a:r>
              <a:rPr lang="it-IT" sz="1800" kern="1200" dirty="0">
                <a:solidFill>
                  <a:srgbClr val="000000"/>
                </a:solidFill>
                <a:effectLst/>
                <a:latin typeface="Calibri" panose="020F0502020204030204" pitchFamily="34" charset="0"/>
                <a:ea typeface="+mn-ea"/>
                <a:cs typeface="+mn-cs"/>
              </a:rPr>
              <a:t>Livello 3 1A2B </a:t>
            </a:r>
            <a:r>
              <a:rPr lang="it-IT" sz="4400" kern="1200" dirty="0">
                <a:solidFill>
                  <a:schemeClr val="tx1"/>
                </a:solidFill>
                <a:effectLst/>
                <a:latin typeface="+mj-lt"/>
                <a:ea typeface="+mj-ea"/>
                <a:cs typeface="+mj-cs"/>
              </a:rPr>
              <a:t>parte 2</a:t>
            </a:r>
            <a:r>
              <a:rPr lang="it-IT" dirty="0"/>
              <a:t> </a:t>
            </a:r>
            <a:endParaRPr lang="it-IT" dirty="0">
              <a:effectLst/>
            </a:endParaRPr>
          </a:p>
        </p:txBody>
      </p:sp>
    </p:spTree>
    <p:extLst>
      <p:ext uri="{BB962C8B-B14F-4D97-AF65-F5344CB8AC3E}">
        <p14:creationId xmlns:p14="http://schemas.microsoft.com/office/powerpoint/2010/main" val="1002483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2F97E92-D0FD-5B47-8EB1-8FFBADC9A5AE}"/>
              </a:ext>
            </a:extLst>
          </p:cNvPr>
          <p:cNvSpPr txBox="1"/>
          <p:nvPr/>
        </p:nvSpPr>
        <p:spPr>
          <a:xfrm>
            <a:off x="522678" y="679978"/>
            <a:ext cx="7147085" cy="1727320"/>
          </a:xfrm>
          <a:prstGeom prst="rect">
            <a:avLst/>
          </a:prstGeom>
          <a:solidFill>
            <a:srgbClr val="0B3367"/>
          </a:solidFill>
        </p:spPr>
        <p:txBody>
          <a:bodyPr wrap="square" rtlCol="0" anchor="ctr" anchorCtr="0">
            <a:noAutofit/>
          </a:bodyPr>
          <a:lstStyle/>
          <a:p>
            <a:pPr algn="ctr"/>
            <a:r>
              <a:rPr lang="it-IT" sz="2800" b="1" dirty="0">
                <a:solidFill>
                  <a:srgbClr val="0DEDB0"/>
                </a:solidFill>
              </a:rPr>
              <a:t>Si dice che più si è grandi e più grandi sono i problemi di cui bisogna preoccuparsi. Beh forse questo è il caso…</a:t>
            </a:r>
          </a:p>
        </p:txBody>
      </p:sp>
      <p:sp>
        <p:nvSpPr>
          <p:cNvPr id="4" name="CasellaDiTesto 3">
            <a:extLst>
              <a:ext uri="{FF2B5EF4-FFF2-40B4-BE49-F238E27FC236}">
                <a16:creationId xmlns:a16="http://schemas.microsoft.com/office/drawing/2014/main" id="{DC57932C-77EA-0740-AA1F-BFBD93F1A8C8}"/>
              </a:ext>
            </a:extLst>
          </p:cNvPr>
          <p:cNvSpPr txBox="1"/>
          <p:nvPr/>
        </p:nvSpPr>
        <p:spPr>
          <a:xfrm>
            <a:off x="759092" y="2813428"/>
            <a:ext cx="9196708" cy="2571163"/>
          </a:xfrm>
          <a:prstGeom prst="rect">
            <a:avLst/>
          </a:prstGeom>
          <a:solidFill>
            <a:srgbClr val="0B3367"/>
          </a:solidFill>
        </p:spPr>
        <p:txBody>
          <a:bodyPr wrap="square" rtlCol="0" anchor="ctr" anchorCtr="0">
            <a:noAutofit/>
          </a:bodyPr>
          <a:lstStyle/>
          <a:p>
            <a:pPr algn="ctr"/>
            <a:r>
              <a:rPr lang="it-IT" sz="2400" b="1" dirty="0">
                <a:solidFill>
                  <a:srgbClr val="0DEDB0"/>
                </a:solidFill>
              </a:rPr>
              <a:t>Hai bisogno di un computer nuovo, il tuo è ormai un catorcio e devi cambiarlo per seguire al meglio le lezioni e prendere i voti migliori. </a:t>
            </a:r>
          </a:p>
          <a:p>
            <a:pPr algn="ctr"/>
            <a:endParaRPr lang="it-IT" sz="2400" b="1" dirty="0">
              <a:solidFill>
                <a:srgbClr val="0DEDB0"/>
              </a:solidFill>
            </a:endParaRPr>
          </a:p>
          <a:p>
            <a:pPr algn="ctr"/>
            <a:r>
              <a:rPr lang="it-IT" sz="2400" b="1" dirty="0">
                <a:solidFill>
                  <a:srgbClr val="0DEDB0"/>
                </a:solidFill>
              </a:rPr>
              <a:t>Ma il tuo telefono ha ben 2 anni ed è ormai passato di moda! Cosa diranno i tuoi amici di te? Che fare? </a:t>
            </a:r>
          </a:p>
          <a:p>
            <a:pPr algn="ctr"/>
            <a:r>
              <a:rPr lang="it-IT" sz="2400" b="1" dirty="0">
                <a:solidFill>
                  <a:srgbClr val="0DEDB0"/>
                </a:solidFill>
              </a:rPr>
              <a:t>Hai un budget di 700 euro, regalati dai tuoi genitori, cosa compri?</a:t>
            </a:r>
          </a:p>
        </p:txBody>
      </p:sp>
      <p:sp>
        <p:nvSpPr>
          <p:cNvPr id="5" name="CasellaDiTesto 4">
            <a:extLst>
              <a:ext uri="{FF2B5EF4-FFF2-40B4-BE49-F238E27FC236}">
                <a16:creationId xmlns:a16="http://schemas.microsoft.com/office/drawing/2014/main" id="{EB20418E-B61F-5945-8E76-7A43E33CB891}"/>
              </a:ext>
            </a:extLst>
          </p:cNvPr>
          <p:cNvSpPr txBox="1"/>
          <p:nvPr/>
        </p:nvSpPr>
        <p:spPr>
          <a:xfrm>
            <a:off x="9591870" y="778753"/>
            <a:ext cx="1072730" cy="523220"/>
          </a:xfrm>
          <a:prstGeom prst="rect">
            <a:avLst/>
          </a:prstGeom>
          <a:noFill/>
        </p:spPr>
        <p:txBody>
          <a:bodyPr wrap="none" rtlCol="0">
            <a:spAutoFit/>
          </a:bodyPr>
          <a:lstStyle/>
          <a:p>
            <a:r>
              <a:rPr lang="it-IT" sz="2800" b="1" dirty="0">
                <a:latin typeface="Dosis" panose="02010503020202060003" pitchFamily="2" charset="77"/>
              </a:rPr>
              <a:t>€ 800</a:t>
            </a:r>
            <a:endParaRPr lang="it-IT" sz="3200" b="1" dirty="0">
              <a:latin typeface="Dosis" panose="02010503020202060003" pitchFamily="2" charset="77"/>
            </a:endParaRPr>
          </a:p>
        </p:txBody>
      </p:sp>
      <p:pic>
        <p:nvPicPr>
          <p:cNvPr id="6" name="Elemento grafico 5" descr="Cerchio con freccia destra">
            <a:extLst>
              <a:ext uri="{FF2B5EF4-FFF2-40B4-BE49-F238E27FC236}">
                <a16:creationId xmlns:a16="http://schemas.microsoft.com/office/drawing/2014/main" id="{832830EC-62F0-4E40-8712-88507528F8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8058910" y="583163"/>
            <a:ext cx="914400" cy="914400"/>
          </a:xfrm>
          <a:prstGeom prst="rect">
            <a:avLst/>
          </a:prstGeom>
        </p:spPr>
      </p:pic>
      <p:sp>
        <p:nvSpPr>
          <p:cNvPr id="7" name="CasellaDiTesto 6">
            <a:extLst>
              <a:ext uri="{FF2B5EF4-FFF2-40B4-BE49-F238E27FC236}">
                <a16:creationId xmlns:a16="http://schemas.microsoft.com/office/drawing/2014/main" id="{30FC5A31-B7B1-3247-9156-0E9483E8F5F6}"/>
              </a:ext>
            </a:extLst>
          </p:cNvPr>
          <p:cNvSpPr txBox="1"/>
          <p:nvPr/>
        </p:nvSpPr>
        <p:spPr>
          <a:xfrm>
            <a:off x="2385898" y="-939829"/>
            <a:ext cx="6587412" cy="369332"/>
          </a:xfrm>
          <a:prstGeom prst="rect">
            <a:avLst/>
          </a:prstGeom>
          <a:solidFill>
            <a:srgbClr val="00B050"/>
          </a:solidFill>
        </p:spPr>
        <p:txBody>
          <a:bodyPr wrap="square" rtlCol="0">
            <a:spAutoFit/>
          </a:bodyPr>
          <a:lstStyle/>
          <a:p>
            <a:r>
              <a:rPr lang="it-IT" dirty="0"/>
              <a:t>Livello 3 1A2C</a:t>
            </a:r>
          </a:p>
        </p:txBody>
      </p:sp>
      <p:sp>
        <p:nvSpPr>
          <p:cNvPr id="3" name="Titolo 2">
            <a:extLst>
              <a:ext uri="{FF2B5EF4-FFF2-40B4-BE49-F238E27FC236}">
                <a16:creationId xmlns:a16="http://schemas.microsoft.com/office/drawing/2014/main" id="{EB745E24-9EBF-984F-BAA4-90C83CCC3A0C}"/>
              </a:ext>
            </a:extLst>
          </p:cNvPr>
          <p:cNvSpPr>
            <a:spLocks noGrp="1"/>
          </p:cNvSpPr>
          <p:nvPr>
            <p:ph type="title" idx="4294967295"/>
          </p:nvPr>
        </p:nvSpPr>
        <p:spPr>
          <a:xfrm>
            <a:off x="1049215" y="-1515294"/>
            <a:ext cx="10515600" cy="1325563"/>
          </a:xfrm>
        </p:spPr>
        <p:txBody>
          <a:bodyPr/>
          <a:lstStyle/>
          <a:p>
            <a:pPr rtl="0" eaLnBrk="1" latinLnBrk="0" hangingPunct="1"/>
            <a:r>
              <a:rPr lang="it-IT" sz="1800" kern="1200" dirty="0">
                <a:solidFill>
                  <a:srgbClr val="000000"/>
                </a:solidFill>
                <a:effectLst/>
                <a:latin typeface="Calibri" panose="020F0502020204030204" pitchFamily="34" charset="0"/>
                <a:ea typeface="+mn-ea"/>
                <a:cs typeface="+mn-cs"/>
              </a:rPr>
              <a:t>Livello 3 1A2C </a:t>
            </a:r>
            <a:r>
              <a:rPr lang="it-IT" sz="4400" kern="1200" dirty="0">
                <a:solidFill>
                  <a:schemeClr val="tx1"/>
                </a:solidFill>
                <a:effectLst/>
                <a:latin typeface="+mj-lt"/>
                <a:ea typeface="+mj-ea"/>
                <a:cs typeface="+mj-cs"/>
              </a:rPr>
              <a:t>parte 1</a:t>
            </a:r>
            <a:r>
              <a:rPr lang="it-IT" dirty="0"/>
              <a:t> </a:t>
            </a:r>
            <a:endParaRPr lang="it-IT" dirty="0">
              <a:effectLst/>
            </a:endParaRPr>
          </a:p>
        </p:txBody>
      </p:sp>
      <p:pic>
        <p:nvPicPr>
          <p:cNvPr id="8" name="Elemento grafico 7" descr="Riproduci">
            <a:hlinkClick r:id="rId6" action="ppaction://hlinksldjump"/>
            <a:extLst>
              <a:ext uri="{FF2B5EF4-FFF2-40B4-BE49-F238E27FC236}">
                <a16:creationId xmlns:a16="http://schemas.microsoft.com/office/drawing/2014/main" id="{F73F6A5A-FC4B-704F-9DA4-436E4C22685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71839" y="5319054"/>
            <a:ext cx="1135324" cy="1135324"/>
          </a:xfrm>
          <a:prstGeom prst="rect">
            <a:avLst/>
          </a:prstGeom>
        </p:spPr>
      </p:pic>
    </p:spTree>
    <p:extLst>
      <p:ext uri="{BB962C8B-B14F-4D97-AF65-F5344CB8AC3E}">
        <p14:creationId xmlns:p14="http://schemas.microsoft.com/office/powerpoint/2010/main" val="2650098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DC57932C-77EA-0740-AA1F-BFBD93F1A8C8}"/>
              </a:ext>
            </a:extLst>
          </p:cNvPr>
          <p:cNvSpPr txBox="1"/>
          <p:nvPr/>
        </p:nvSpPr>
        <p:spPr>
          <a:xfrm>
            <a:off x="1158007" y="583163"/>
            <a:ext cx="6282343" cy="914400"/>
          </a:xfrm>
          <a:prstGeom prst="rect">
            <a:avLst/>
          </a:prstGeom>
          <a:solidFill>
            <a:srgbClr val="0B3367"/>
          </a:solidFill>
        </p:spPr>
        <p:txBody>
          <a:bodyPr wrap="square" rtlCol="0" anchor="ctr" anchorCtr="0">
            <a:noAutofit/>
          </a:bodyPr>
          <a:lstStyle/>
          <a:p>
            <a:pPr algn="ctr"/>
            <a:r>
              <a:rPr lang="it-IT" sz="2400" b="1" dirty="0">
                <a:solidFill>
                  <a:srgbClr val="0DEDB0"/>
                </a:solidFill>
              </a:rPr>
              <a:t>Hai un budget di 700 euro, regalati dai tuoi genitori, cosa compri?</a:t>
            </a:r>
          </a:p>
        </p:txBody>
      </p:sp>
      <p:sp>
        <p:nvSpPr>
          <p:cNvPr id="5" name="CasellaDiTesto 4">
            <a:extLst>
              <a:ext uri="{FF2B5EF4-FFF2-40B4-BE49-F238E27FC236}">
                <a16:creationId xmlns:a16="http://schemas.microsoft.com/office/drawing/2014/main" id="{EB20418E-B61F-5945-8E76-7A43E33CB891}"/>
              </a:ext>
            </a:extLst>
          </p:cNvPr>
          <p:cNvSpPr txBox="1"/>
          <p:nvPr/>
        </p:nvSpPr>
        <p:spPr>
          <a:xfrm>
            <a:off x="9591870" y="778753"/>
            <a:ext cx="1072730" cy="523220"/>
          </a:xfrm>
          <a:prstGeom prst="rect">
            <a:avLst/>
          </a:prstGeom>
          <a:noFill/>
        </p:spPr>
        <p:txBody>
          <a:bodyPr wrap="none" rtlCol="0">
            <a:spAutoFit/>
          </a:bodyPr>
          <a:lstStyle/>
          <a:p>
            <a:r>
              <a:rPr lang="it-IT" sz="2800" b="1" dirty="0">
                <a:latin typeface="Dosis" panose="02010503020202060003" pitchFamily="2" charset="77"/>
              </a:rPr>
              <a:t>€ 800</a:t>
            </a:r>
            <a:endParaRPr lang="it-IT" sz="3200" b="1" dirty="0">
              <a:latin typeface="Dosis" panose="02010503020202060003" pitchFamily="2" charset="77"/>
            </a:endParaRPr>
          </a:p>
        </p:txBody>
      </p:sp>
      <p:pic>
        <p:nvPicPr>
          <p:cNvPr id="6" name="Elemento grafico 5" descr="Cerchio con freccia destra">
            <a:extLst>
              <a:ext uri="{FF2B5EF4-FFF2-40B4-BE49-F238E27FC236}">
                <a16:creationId xmlns:a16="http://schemas.microsoft.com/office/drawing/2014/main" id="{832830EC-62F0-4E40-8712-88507528F8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8058910" y="583163"/>
            <a:ext cx="914400" cy="914400"/>
          </a:xfrm>
          <a:prstGeom prst="rect">
            <a:avLst/>
          </a:prstGeom>
        </p:spPr>
      </p:pic>
      <p:sp>
        <p:nvSpPr>
          <p:cNvPr id="7" name="CasellaDiTesto 6">
            <a:extLst>
              <a:ext uri="{FF2B5EF4-FFF2-40B4-BE49-F238E27FC236}">
                <a16:creationId xmlns:a16="http://schemas.microsoft.com/office/drawing/2014/main" id="{30FC5A31-B7B1-3247-9156-0E9483E8F5F6}"/>
              </a:ext>
            </a:extLst>
          </p:cNvPr>
          <p:cNvSpPr txBox="1"/>
          <p:nvPr/>
        </p:nvSpPr>
        <p:spPr>
          <a:xfrm>
            <a:off x="2367237" y="-939829"/>
            <a:ext cx="6587412" cy="369332"/>
          </a:xfrm>
          <a:prstGeom prst="rect">
            <a:avLst/>
          </a:prstGeom>
          <a:solidFill>
            <a:srgbClr val="00B050"/>
          </a:solidFill>
        </p:spPr>
        <p:txBody>
          <a:bodyPr wrap="square" rtlCol="0">
            <a:spAutoFit/>
          </a:bodyPr>
          <a:lstStyle/>
          <a:p>
            <a:r>
              <a:rPr lang="it-IT" dirty="0"/>
              <a:t>Livello 3 1A2C</a:t>
            </a:r>
          </a:p>
        </p:txBody>
      </p:sp>
      <p:sp>
        <p:nvSpPr>
          <p:cNvPr id="8" name="CasellaDiTesto 7">
            <a:hlinkClick r:id="rId6" action="ppaction://hlinksldjump"/>
            <a:extLst>
              <a:ext uri="{FF2B5EF4-FFF2-40B4-BE49-F238E27FC236}">
                <a16:creationId xmlns:a16="http://schemas.microsoft.com/office/drawing/2014/main" id="{ED05BAAE-2DC6-0242-8CEC-CA99F9FA4639}"/>
              </a:ext>
            </a:extLst>
          </p:cNvPr>
          <p:cNvSpPr txBox="1"/>
          <p:nvPr/>
        </p:nvSpPr>
        <p:spPr>
          <a:xfrm>
            <a:off x="1356049" y="1826669"/>
            <a:ext cx="9479902" cy="1780655"/>
          </a:xfrm>
          <a:prstGeom prst="rect">
            <a:avLst/>
          </a:prstGeom>
          <a:solidFill>
            <a:srgbClr val="0B3367"/>
          </a:solidFill>
        </p:spPr>
        <p:txBody>
          <a:bodyPr wrap="square" rtlCol="0" anchor="t" anchorCtr="0">
            <a:noAutofit/>
          </a:bodyPr>
          <a:lstStyle/>
          <a:p>
            <a:pPr algn="ctr"/>
            <a:r>
              <a:rPr lang="it-IT" sz="3200" b="1" dirty="0">
                <a:solidFill>
                  <a:srgbClr val="0DEDB0"/>
                </a:solidFill>
                <a:latin typeface="Abril Fatface" panose="02000503000000020003" pitchFamily="2" charset="77"/>
              </a:rPr>
              <a:t>A)</a:t>
            </a:r>
            <a:r>
              <a:rPr lang="it-IT" b="1" dirty="0">
                <a:solidFill>
                  <a:srgbClr val="0DEDB0"/>
                </a:solidFill>
                <a:latin typeface="Dosis" panose="02010503020202060003" pitchFamily="2" charset="77"/>
              </a:rPr>
              <a:t> </a:t>
            </a:r>
            <a:r>
              <a:rPr lang="it-IT" sz="2400" b="1" dirty="0">
                <a:solidFill>
                  <a:srgbClr val="0DEDB0"/>
                </a:solidFill>
              </a:rPr>
              <a:t>Un computer fantascientifico dotato di monitor spaziale in previsione di diventare un campione di video games. Purtroppo ti costa un po’ di più di 700 euro: </a:t>
            </a:r>
            <a:r>
              <a:rPr lang="it-IT" sz="2800" b="1" dirty="0">
                <a:solidFill>
                  <a:srgbClr val="0DEDB0"/>
                </a:solidFill>
              </a:rPr>
              <a:t>2000 euro</a:t>
            </a:r>
            <a:r>
              <a:rPr lang="it-IT" sz="2400" b="1" dirty="0">
                <a:solidFill>
                  <a:srgbClr val="0DEDB0"/>
                </a:solidFill>
              </a:rPr>
              <a:t>!</a:t>
            </a:r>
          </a:p>
          <a:p>
            <a:pPr algn="ctr"/>
            <a:r>
              <a:rPr lang="it-IT" sz="2400" b="1" dirty="0">
                <a:solidFill>
                  <a:srgbClr val="0DEDB0"/>
                </a:solidFill>
              </a:rPr>
              <a:t>Chiedi in prestito 1300 euro a papà, tuttavia dovrai restituirglieli!</a:t>
            </a:r>
            <a:endParaRPr lang="it-IT" b="1" dirty="0">
              <a:solidFill>
                <a:srgbClr val="0DEDB0"/>
              </a:solidFill>
            </a:endParaRPr>
          </a:p>
          <a:p>
            <a:pPr algn="ctr"/>
            <a:endParaRPr lang="it-IT" sz="2400" b="1" dirty="0">
              <a:solidFill>
                <a:srgbClr val="FED21F"/>
              </a:solidFill>
              <a:latin typeface="Dosis" panose="02010503020202060003" pitchFamily="2" charset="77"/>
            </a:endParaRPr>
          </a:p>
        </p:txBody>
      </p:sp>
      <p:sp>
        <p:nvSpPr>
          <p:cNvPr id="9" name="CasellaDiTesto 8">
            <a:hlinkClick r:id="rId7" action="ppaction://hlinksldjump"/>
            <a:extLst>
              <a:ext uri="{FF2B5EF4-FFF2-40B4-BE49-F238E27FC236}">
                <a16:creationId xmlns:a16="http://schemas.microsoft.com/office/drawing/2014/main" id="{EFA1311E-1919-E44C-B31F-E13FB354DD4A}"/>
              </a:ext>
            </a:extLst>
          </p:cNvPr>
          <p:cNvSpPr txBox="1"/>
          <p:nvPr/>
        </p:nvSpPr>
        <p:spPr>
          <a:xfrm>
            <a:off x="536818" y="3936430"/>
            <a:ext cx="5363744" cy="2245861"/>
          </a:xfrm>
          <a:prstGeom prst="rect">
            <a:avLst/>
          </a:prstGeom>
          <a:solidFill>
            <a:srgbClr val="0B3367"/>
          </a:solidFill>
        </p:spPr>
        <p:txBody>
          <a:bodyPr wrap="square" rtlCol="0" anchor="t" anchorCtr="0">
            <a:noAutofit/>
          </a:bodyPr>
          <a:lstStyle/>
          <a:p>
            <a:pPr algn="ctr"/>
            <a:r>
              <a:rPr lang="it-IT" sz="4000" b="1" dirty="0">
                <a:solidFill>
                  <a:srgbClr val="0DEDB0"/>
                </a:solidFill>
                <a:latin typeface="Abril Fatface" panose="02000503000000020003" pitchFamily="2" charset="77"/>
              </a:rPr>
              <a:t>B) </a:t>
            </a:r>
            <a:r>
              <a:rPr lang="it-IT" sz="2400" b="1" dirty="0">
                <a:solidFill>
                  <a:srgbClr val="0DEDB0"/>
                </a:solidFill>
                <a:latin typeface="Dosis" panose="02010503020202060003" pitchFamily="2" charset="77"/>
              </a:rPr>
              <a:t>Ti accontenti di un computer da 700 euro, funzionale e in budget. </a:t>
            </a:r>
          </a:p>
          <a:p>
            <a:pPr algn="ctr"/>
            <a:r>
              <a:rPr lang="it-IT" sz="2400" b="1" dirty="0">
                <a:solidFill>
                  <a:srgbClr val="0DEDB0"/>
                </a:solidFill>
                <a:latin typeface="Dosis" panose="02010503020202060003" pitchFamily="2" charset="77"/>
              </a:rPr>
              <a:t>Forse spulciando qualche sito internet trovi delle offerte migliori , il risparmio è sempre importante!</a:t>
            </a:r>
          </a:p>
        </p:txBody>
      </p:sp>
      <p:sp>
        <p:nvSpPr>
          <p:cNvPr id="10" name="CasellaDiTesto 9">
            <a:hlinkClick r:id="rId8" action="ppaction://hlinksldjump"/>
            <a:extLst>
              <a:ext uri="{FF2B5EF4-FFF2-40B4-BE49-F238E27FC236}">
                <a16:creationId xmlns:a16="http://schemas.microsoft.com/office/drawing/2014/main" id="{5E152B4B-E425-054A-A309-58B813A39999}"/>
              </a:ext>
            </a:extLst>
          </p:cNvPr>
          <p:cNvSpPr txBox="1"/>
          <p:nvPr/>
        </p:nvSpPr>
        <p:spPr>
          <a:xfrm>
            <a:off x="6291438" y="3936430"/>
            <a:ext cx="5363744" cy="2505623"/>
          </a:xfrm>
          <a:prstGeom prst="rect">
            <a:avLst/>
          </a:prstGeom>
          <a:solidFill>
            <a:srgbClr val="0B3367"/>
          </a:solidFill>
        </p:spPr>
        <p:txBody>
          <a:bodyPr wrap="square" rtlCol="0" anchor="t" anchorCtr="0">
            <a:noAutofit/>
          </a:bodyPr>
          <a:lstStyle/>
          <a:p>
            <a:pPr lvl="0" algn="ctr"/>
            <a:r>
              <a:rPr lang="it-IT" sz="4000" b="1" dirty="0">
                <a:solidFill>
                  <a:srgbClr val="0DEDB0"/>
                </a:solidFill>
                <a:latin typeface="Abril Fatface" panose="02000503000000020003" pitchFamily="2" charset="77"/>
              </a:rPr>
              <a:t>C) </a:t>
            </a:r>
            <a:r>
              <a:rPr lang="it-IT" sz="2400" b="1" dirty="0">
                <a:solidFill>
                  <a:srgbClr val="0DEDB0"/>
                </a:solidFill>
                <a:latin typeface="Dosis" panose="02010503020202060003" pitchFamily="2" charset="77"/>
              </a:rPr>
              <a:t>A chi importa delle lezioni? Preferisci l’ultimo modello di </a:t>
            </a:r>
            <a:r>
              <a:rPr lang="it-IT" sz="2400" b="1" dirty="0" err="1">
                <a:solidFill>
                  <a:srgbClr val="0DEDB0"/>
                </a:solidFill>
                <a:latin typeface="Dosis" panose="02010503020202060003" pitchFamily="2" charset="77"/>
              </a:rPr>
              <a:t>smartphone</a:t>
            </a:r>
            <a:r>
              <a:rPr lang="it-IT" sz="2400" b="1" dirty="0">
                <a:solidFill>
                  <a:srgbClr val="0DEDB0"/>
                </a:solidFill>
                <a:latin typeface="Dosis" panose="02010503020202060003" pitchFamily="2" charset="77"/>
              </a:rPr>
              <a:t> con il riconoscimento della retina. Spendi tutto il budget (700 euro) per questo nuovissimo modello di cellulare.</a:t>
            </a:r>
          </a:p>
          <a:p>
            <a:pPr lvl="0" algn="ctr"/>
            <a:endParaRPr lang="it-IT" sz="2400" b="1" dirty="0">
              <a:solidFill>
                <a:srgbClr val="0DEDB0"/>
              </a:solidFill>
              <a:latin typeface="Dosis" panose="02010503020202060003" pitchFamily="2" charset="77"/>
            </a:endParaRPr>
          </a:p>
        </p:txBody>
      </p:sp>
      <p:sp>
        <p:nvSpPr>
          <p:cNvPr id="2" name="Titolo 1">
            <a:extLst>
              <a:ext uri="{FF2B5EF4-FFF2-40B4-BE49-F238E27FC236}">
                <a16:creationId xmlns:a16="http://schemas.microsoft.com/office/drawing/2014/main" id="{BA195157-EEA8-034B-8409-3DAA082CF712}"/>
              </a:ext>
            </a:extLst>
          </p:cNvPr>
          <p:cNvSpPr>
            <a:spLocks noGrp="1"/>
          </p:cNvSpPr>
          <p:nvPr>
            <p:ph type="title" idx="4294967295"/>
          </p:nvPr>
        </p:nvSpPr>
        <p:spPr>
          <a:xfrm>
            <a:off x="536818" y="-2080726"/>
            <a:ext cx="10515600" cy="1325563"/>
          </a:xfrm>
        </p:spPr>
        <p:txBody>
          <a:bodyPr/>
          <a:lstStyle/>
          <a:p>
            <a:pPr rtl="0" eaLnBrk="1" latinLnBrk="0" hangingPunct="1"/>
            <a:r>
              <a:rPr lang="it-IT" sz="1800" kern="1200" dirty="0">
                <a:solidFill>
                  <a:srgbClr val="000000"/>
                </a:solidFill>
                <a:effectLst/>
                <a:latin typeface="Calibri" panose="020F0502020204030204" pitchFamily="34" charset="0"/>
                <a:ea typeface="+mn-ea"/>
                <a:cs typeface="+mn-cs"/>
              </a:rPr>
              <a:t>Livello 3 1A2C </a:t>
            </a:r>
            <a:r>
              <a:rPr lang="it-IT" sz="4400" kern="1200" dirty="0">
                <a:solidFill>
                  <a:schemeClr val="tx1"/>
                </a:solidFill>
                <a:effectLst/>
                <a:latin typeface="+mj-lt"/>
                <a:ea typeface="+mj-ea"/>
                <a:cs typeface="+mj-cs"/>
              </a:rPr>
              <a:t>parte 2</a:t>
            </a:r>
            <a:r>
              <a:rPr lang="it-IT" dirty="0"/>
              <a:t> </a:t>
            </a:r>
            <a:endParaRPr lang="it-IT" dirty="0">
              <a:effectLst/>
            </a:endParaRPr>
          </a:p>
        </p:txBody>
      </p:sp>
    </p:spTree>
    <p:extLst>
      <p:ext uri="{BB962C8B-B14F-4D97-AF65-F5344CB8AC3E}">
        <p14:creationId xmlns:p14="http://schemas.microsoft.com/office/powerpoint/2010/main" val="4154150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B3367"/>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E614CDD-AFEF-F340-B92F-E00D1EFE3C37}"/>
              </a:ext>
            </a:extLst>
          </p:cNvPr>
          <p:cNvSpPr txBox="1"/>
          <p:nvPr/>
        </p:nvSpPr>
        <p:spPr>
          <a:xfrm>
            <a:off x="313765" y="303903"/>
            <a:ext cx="11564470" cy="6250193"/>
          </a:xfrm>
          <a:prstGeom prst="rect">
            <a:avLst/>
          </a:prstGeom>
          <a:solidFill>
            <a:srgbClr val="FED21F"/>
          </a:solidFill>
          <a:effectLst>
            <a:glow rad="266700">
              <a:schemeClr val="accent1">
                <a:alpha val="40000"/>
              </a:schemeClr>
            </a:glow>
            <a:outerShdw blurRad="50800" dist="50800" dir="5400000" algn="ctr" rotWithShape="0">
              <a:srgbClr val="000000"/>
            </a:outerShdw>
            <a:reflection endPos="0" dist="50800" dir="5400000" sy="-100000" algn="bl" rotWithShape="0"/>
            <a:softEdge rad="0"/>
          </a:effectLst>
        </p:spPr>
        <p:txBody>
          <a:bodyPr wrap="square" rtlCol="0">
            <a:spAutoFit/>
          </a:bodyPr>
          <a:lstStyle/>
          <a:p>
            <a:endParaRPr lang="en-GB" dirty="0"/>
          </a:p>
        </p:txBody>
      </p:sp>
      <p:sp>
        <p:nvSpPr>
          <p:cNvPr id="4" name="CasellaDiTesto 3">
            <a:extLst>
              <a:ext uri="{FF2B5EF4-FFF2-40B4-BE49-F238E27FC236}">
                <a16:creationId xmlns:a16="http://schemas.microsoft.com/office/drawing/2014/main" id="{78DA08B9-7E24-D649-BEA5-91B23DDD5F7F}"/>
              </a:ext>
            </a:extLst>
          </p:cNvPr>
          <p:cNvSpPr txBox="1"/>
          <p:nvPr/>
        </p:nvSpPr>
        <p:spPr>
          <a:xfrm>
            <a:off x="930996" y="751219"/>
            <a:ext cx="3523058" cy="923330"/>
          </a:xfrm>
          <a:prstGeom prst="rect">
            <a:avLst/>
          </a:prstGeom>
          <a:solidFill>
            <a:srgbClr val="0B3367"/>
          </a:solidFill>
        </p:spPr>
        <p:txBody>
          <a:bodyPr wrap="square" rtlCol="0">
            <a:spAutoFit/>
          </a:bodyPr>
          <a:lstStyle/>
          <a:p>
            <a:pPr algn="ctr"/>
            <a:r>
              <a:rPr lang="en-GB" sz="5400" dirty="0">
                <a:solidFill>
                  <a:srgbClr val="FED21F"/>
                </a:solidFill>
                <a:latin typeface="Abril Fatface" panose="02000503000000020003" pitchFamily="2" charset="77"/>
              </a:rPr>
              <a:t>Come?</a:t>
            </a:r>
            <a:r>
              <a:rPr lang="en-GB" sz="5400" dirty="0">
                <a:solidFill>
                  <a:srgbClr val="FED21F"/>
                </a:solidFill>
              </a:rPr>
              <a:t> </a:t>
            </a:r>
          </a:p>
        </p:txBody>
      </p:sp>
      <p:sp>
        <p:nvSpPr>
          <p:cNvPr id="3" name="CasellaDiTesto 2">
            <a:extLst>
              <a:ext uri="{FF2B5EF4-FFF2-40B4-BE49-F238E27FC236}">
                <a16:creationId xmlns:a16="http://schemas.microsoft.com/office/drawing/2014/main" id="{4459B41D-F441-A841-B494-3A66DD9B746B}"/>
              </a:ext>
            </a:extLst>
          </p:cNvPr>
          <p:cNvSpPr txBox="1"/>
          <p:nvPr/>
        </p:nvSpPr>
        <p:spPr>
          <a:xfrm rot="21188220">
            <a:off x="6021192" y="1047294"/>
            <a:ext cx="2903586" cy="1546205"/>
          </a:xfrm>
          <a:prstGeom prst="rect">
            <a:avLst/>
          </a:prstGeom>
          <a:solidFill>
            <a:srgbClr val="0B3367"/>
          </a:solidFill>
        </p:spPr>
        <p:txBody>
          <a:bodyPr wrap="square" rtlCol="0" anchor="ctr" anchorCtr="0">
            <a:noAutofit/>
          </a:bodyPr>
          <a:lstStyle/>
          <a:p>
            <a:pPr algn="ctr"/>
            <a:r>
              <a:rPr lang="it-IT" sz="3200" b="1" dirty="0">
                <a:solidFill>
                  <a:srgbClr val="0DEDB0"/>
                </a:solidFill>
                <a:latin typeface="Dosis" panose="02010503020202060003" pitchFamily="2" charset="77"/>
              </a:rPr>
              <a:t>Non ne sai </a:t>
            </a:r>
            <a:r>
              <a:rPr lang="it-IT" sz="4400" b="1" dirty="0">
                <a:solidFill>
                  <a:srgbClr val="0DEDB0"/>
                </a:solidFill>
                <a:latin typeface="Dosis" panose="02010503020202060003" pitchFamily="2" charset="77"/>
              </a:rPr>
              <a:t>NULLA</a:t>
            </a:r>
            <a:r>
              <a:rPr lang="it-IT" sz="3200" b="1" dirty="0">
                <a:solidFill>
                  <a:srgbClr val="0DEDB0"/>
                </a:solidFill>
                <a:latin typeface="Dosis" panose="02010503020202060003" pitchFamily="2" charset="77"/>
              </a:rPr>
              <a:t>…?</a:t>
            </a:r>
            <a:endParaRPr lang="it-IT" b="1" dirty="0">
              <a:solidFill>
                <a:srgbClr val="0DEDB0"/>
              </a:solidFill>
              <a:latin typeface="Dosis" panose="02010503020202060003" pitchFamily="2" charset="77"/>
            </a:endParaRPr>
          </a:p>
        </p:txBody>
      </p:sp>
      <p:sp>
        <p:nvSpPr>
          <p:cNvPr id="8" name="CasellaDiTesto 7">
            <a:extLst>
              <a:ext uri="{FF2B5EF4-FFF2-40B4-BE49-F238E27FC236}">
                <a16:creationId xmlns:a16="http://schemas.microsoft.com/office/drawing/2014/main" id="{C7C31632-5A4E-A741-8C57-81AB3DE831E0}"/>
              </a:ext>
            </a:extLst>
          </p:cNvPr>
          <p:cNvSpPr txBox="1"/>
          <p:nvPr/>
        </p:nvSpPr>
        <p:spPr>
          <a:xfrm>
            <a:off x="1041323" y="3203245"/>
            <a:ext cx="4555440" cy="1064881"/>
          </a:xfrm>
          <a:prstGeom prst="rect">
            <a:avLst/>
          </a:prstGeom>
          <a:solidFill>
            <a:srgbClr val="0B3367"/>
          </a:solidFill>
        </p:spPr>
        <p:txBody>
          <a:bodyPr wrap="square" rtlCol="0" anchor="ctr" anchorCtr="0">
            <a:noAutofit/>
          </a:bodyPr>
          <a:lstStyle/>
          <a:p>
            <a:pPr algn="ctr"/>
            <a:r>
              <a:rPr lang="it-IT" sz="3200" b="1" dirty="0">
                <a:solidFill>
                  <a:srgbClr val="0DEDB0"/>
                </a:solidFill>
                <a:latin typeface="Abril Fatface" panose="02000503000000020003" pitchFamily="2" charset="77"/>
              </a:rPr>
              <a:t>Non preoccuparti, questo è pur sempre </a:t>
            </a:r>
          </a:p>
        </p:txBody>
      </p:sp>
      <p:sp>
        <p:nvSpPr>
          <p:cNvPr id="9" name="CasellaDiTesto 8">
            <a:extLst>
              <a:ext uri="{FF2B5EF4-FFF2-40B4-BE49-F238E27FC236}">
                <a16:creationId xmlns:a16="http://schemas.microsoft.com/office/drawing/2014/main" id="{C14195BD-0753-2E47-9B95-EB3D3124ED1D}"/>
              </a:ext>
            </a:extLst>
          </p:cNvPr>
          <p:cNvSpPr txBox="1"/>
          <p:nvPr/>
        </p:nvSpPr>
        <p:spPr>
          <a:xfrm>
            <a:off x="5596762" y="4201732"/>
            <a:ext cx="5351253" cy="1441482"/>
          </a:xfrm>
          <a:prstGeom prst="rect">
            <a:avLst/>
          </a:prstGeom>
          <a:solidFill>
            <a:srgbClr val="0B3367"/>
          </a:solidFill>
        </p:spPr>
        <p:txBody>
          <a:bodyPr wrap="square" rtlCol="0" anchor="ctr" anchorCtr="0">
            <a:noAutofit/>
          </a:bodyPr>
          <a:lstStyle/>
          <a:p>
            <a:pPr algn="ctr"/>
            <a:r>
              <a:rPr lang="it-IT" sz="7200" b="1" dirty="0">
                <a:solidFill>
                  <a:srgbClr val="FED21F"/>
                </a:solidFill>
                <a:latin typeface="Dosis" panose="02010503020202060003" pitchFamily="2" charset="77"/>
              </a:rPr>
              <a:t>UN GIOCO!</a:t>
            </a:r>
          </a:p>
        </p:txBody>
      </p:sp>
      <p:pic>
        <p:nvPicPr>
          <p:cNvPr id="21" name="Elemento grafico 20" descr="Puzzle">
            <a:extLst>
              <a:ext uri="{FF2B5EF4-FFF2-40B4-BE49-F238E27FC236}">
                <a16:creationId xmlns:a16="http://schemas.microsoft.com/office/drawing/2014/main" id="{D0E6DB10-97B4-A441-AF78-0CFB75B9BE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466358">
            <a:off x="4538451" y="4750527"/>
            <a:ext cx="914400" cy="982955"/>
          </a:xfrm>
          <a:prstGeom prst="rect">
            <a:avLst/>
          </a:prstGeom>
        </p:spPr>
      </p:pic>
      <p:pic>
        <p:nvPicPr>
          <p:cNvPr id="23" name="Elemento grafico 22" descr="Dadi">
            <a:extLst>
              <a:ext uri="{FF2B5EF4-FFF2-40B4-BE49-F238E27FC236}">
                <a16:creationId xmlns:a16="http://schemas.microsoft.com/office/drawing/2014/main" id="{4002B769-99E1-A541-8B56-4C93F148DB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79501" y="5411111"/>
            <a:ext cx="914400" cy="982955"/>
          </a:xfrm>
          <a:prstGeom prst="rect">
            <a:avLst/>
          </a:prstGeom>
        </p:spPr>
      </p:pic>
      <p:pic>
        <p:nvPicPr>
          <p:cNvPr id="25" name="Elemento grafico 24" descr="Periferica di gioco">
            <a:extLst>
              <a:ext uri="{FF2B5EF4-FFF2-40B4-BE49-F238E27FC236}">
                <a16:creationId xmlns:a16="http://schemas.microsoft.com/office/drawing/2014/main" id="{8C7AFEAF-C147-B845-AA74-F09BE0829A4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9928111">
            <a:off x="10069308" y="3168697"/>
            <a:ext cx="1457618" cy="1566899"/>
          </a:xfrm>
          <a:prstGeom prst="rect">
            <a:avLst/>
          </a:prstGeom>
        </p:spPr>
      </p:pic>
      <p:pic>
        <p:nvPicPr>
          <p:cNvPr id="27" name="Elemento grafico 26" descr="Faccia sorpresa senza riempimento">
            <a:extLst>
              <a:ext uri="{FF2B5EF4-FFF2-40B4-BE49-F238E27FC236}">
                <a16:creationId xmlns:a16="http://schemas.microsoft.com/office/drawing/2014/main" id="{04ECF52C-F9F2-E64A-86C4-65A008230F2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0934753">
            <a:off x="2665710" y="1637079"/>
            <a:ext cx="1603634" cy="1603634"/>
          </a:xfrm>
          <a:prstGeom prst="rect">
            <a:avLst/>
          </a:prstGeom>
        </p:spPr>
      </p:pic>
      <p:pic>
        <p:nvPicPr>
          <p:cNvPr id="29" name="Elemento grafico 28" descr="Linguaccia con riempimento a tinta unita">
            <a:extLst>
              <a:ext uri="{FF2B5EF4-FFF2-40B4-BE49-F238E27FC236}">
                <a16:creationId xmlns:a16="http://schemas.microsoft.com/office/drawing/2014/main" id="{780E7999-B612-5C4D-A8EF-E6BEE6CFAE9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20638904">
            <a:off x="2351885" y="4706390"/>
            <a:ext cx="1511594" cy="1511594"/>
          </a:xfrm>
          <a:prstGeom prst="rect">
            <a:avLst/>
          </a:prstGeom>
        </p:spPr>
      </p:pic>
    </p:spTree>
    <p:extLst>
      <p:ext uri="{BB962C8B-B14F-4D97-AF65-F5344CB8AC3E}">
        <p14:creationId xmlns:p14="http://schemas.microsoft.com/office/powerpoint/2010/main" val="4070960627"/>
      </p:ext>
    </p:extLst>
  </p:cSld>
  <p:clrMapOvr>
    <a:masterClrMapping/>
  </p:clrMapOvr>
  <mc:AlternateContent xmlns:mc="http://schemas.openxmlformats.org/markup-compatibility/2006" xmlns:p14="http://schemas.microsoft.com/office/powerpoint/2010/main">
    <mc:Choice Requires="p14">
      <p:transition spd="med" p14:dur="700" advClick="0" advTm="6500">
        <p:fade/>
      </p:transition>
    </mc:Choice>
    <mc:Fallback xmlns="">
      <p:transition spd="med" advClick="0" advTm="65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2F97E92-D0FD-5B47-8EB1-8FFBADC9A5AE}"/>
              </a:ext>
            </a:extLst>
          </p:cNvPr>
          <p:cNvSpPr txBox="1"/>
          <p:nvPr/>
        </p:nvSpPr>
        <p:spPr>
          <a:xfrm>
            <a:off x="522678" y="679978"/>
            <a:ext cx="7147085" cy="1727320"/>
          </a:xfrm>
          <a:prstGeom prst="rect">
            <a:avLst/>
          </a:prstGeom>
          <a:solidFill>
            <a:srgbClr val="0B3367"/>
          </a:solidFill>
        </p:spPr>
        <p:txBody>
          <a:bodyPr wrap="square" rtlCol="0" anchor="ctr" anchorCtr="0">
            <a:noAutofit/>
          </a:bodyPr>
          <a:lstStyle/>
          <a:p>
            <a:pPr algn="ctr"/>
            <a:r>
              <a:rPr lang="it-IT" sz="2800" b="1" dirty="0">
                <a:solidFill>
                  <a:srgbClr val="0DEDB0"/>
                </a:solidFill>
              </a:rPr>
              <a:t>Si dice che più si è grandi e più grandi sono i problemi di cui bisogna preoccuparsi. Beh forse questo è il caso…</a:t>
            </a:r>
          </a:p>
        </p:txBody>
      </p:sp>
      <p:sp>
        <p:nvSpPr>
          <p:cNvPr id="4" name="CasellaDiTesto 3">
            <a:extLst>
              <a:ext uri="{FF2B5EF4-FFF2-40B4-BE49-F238E27FC236}">
                <a16:creationId xmlns:a16="http://schemas.microsoft.com/office/drawing/2014/main" id="{DC57932C-77EA-0740-AA1F-BFBD93F1A8C8}"/>
              </a:ext>
            </a:extLst>
          </p:cNvPr>
          <p:cNvSpPr txBox="1"/>
          <p:nvPr/>
        </p:nvSpPr>
        <p:spPr>
          <a:xfrm>
            <a:off x="1081250" y="2686282"/>
            <a:ext cx="9196708" cy="2571163"/>
          </a:xfrm>
          <a:prstGeom prst="rect">
            <a:avLst/>
          </a:prstGeom>
          <a:solidFill>
            <a:srgbClr val="0B3367"/>
          </a:solidFill>
        </p:spPr>
        <p:txBody>
          <a:bodyPr wrap="square" rtlCol="0" anchor="ctr" anchorCtr="0">
            <a:noAutofit/>
          </a:bodyPr>
          <a:lstStyle/>
          <a:p>
            <a:pPr algn="ctr"/>
            <a:r>
              <a:rPr lang="it-IT" sz="2400" b="1" dirty="0">
                <a:solidFill>
                  <a:srgbClr val="0DEDB0"/>
                </a:solidFill>
              </a:rPr>
              <a:t>Hai bisogno di un computer nuovo, il tuo è ormai un catorcio e devi cambiarlo per seguire al meglio le lezioni e prendere i voti migliori. </a:t>
            </a:r>
          </a:p>
          <a:p>
            <a:pPr algn="ctr"/>
            <a:endParaRPr lang="it-IT" sz="2400" b="1" dirty="0">
              <a:solidFill>
                <a:srgbClr val="0DEDB0"/>
              </a:solidFill>
            </a:endParaRPr>
          </a:p>
          <a:p>
            <a:pPr algn="ctr"/>
            <a:r>
              <a:rPr lang="it-IT" sz="2400" b="1" dirty="0">
                <a:solidFill>
                  <a:srgbClr val="0DEDB0"/>
                </a:solidFill>
              </a:rPr>
              <a:t>Ma il tuo telefono ha ben 2 anni ed è ormai passato di moda! Cosa diranno i tuoi amici di te? Che fare? </a:t>
            </a:r>
          </a:p>
          <a:p>
            <a:pPr algn="ctr"/>
            <a:r>
              <a:rPr lang="it-IT" sz="2400" b="1" dirty="0">
                <a:solidFill>
                  <a:srgbClr val="0DEDB0"/>
                </a:solidFill>
              </a:rPr>
              <a:t>Hai un budget di 700 euro, regalati dai tuoi genitori, cosa compri?</a:t>
            </a:r>
          </a:p>
        </p:txBody>
      </p:sp>
      <p:sp>
        <p:nvSpPr>
          <p:cNvPr id="5" name="CasellaDiTesto 4">
            <a:extLst>
              <a:ext uri="{FF2B5EF4-FFF2-40B4-BE49-F238E27FC236}">
                <a16:creationId xmlns:a16="http://schemas.microsoft.com/office/drawing/2014/main" id="{EB20418E-B61F-5945-8E76-7A43E33CB891}"/>
              </a:ext>
            </a:extLst>
          </p:cNvPr>
          <p:cNvSpPr txBox="1"/>
          <p:nvPr/>
        </p:nvSpPr>
        <p:spPr>
          <a:xfrm>
            <a:off x="9591870" y="778753"/>
            <a:ext cx="963725" cy="523220"/>
          </a:xfrm>
          <a:prstGeom prst="rect">
            <a:avLst/>
          </a:prstGeom>
          <a:noFill/>
        </p:spPr>
        <p:txBody>
          <a:bodyPr wrap="none" rtlCol="0">
            <a:spAutoFit/>
          </a:bodyPr>
          <a:lstStyle/>
          <a:p>
            <a:r>
              <a:rPr lang="it-IT" sz="2800" b="1" dirty="0">
                <a:latin typeface="Dosis" panose="02010503020202060003" pitchFamily="2" charset="77"/>
              </a:rPr>
              <a:t>€ 701</a:t>
            </a:r>
            <a:endParaRPr lang="it-IT" sz="3200" b="1" dirty="0">
              <a:latin typeface="Dosis" panose="02010503020202060003" pitchFamily="2" charset="77"/>
            </a:endParaRPr>
          </a:p>
        </p:txBody>
      </p:sp>
      <p:pic>
        <p:nvPicPr>
          <p:cNvPr id="6" name="Elemento grafico 5" descr="Cerchio con freccia destra">
            <a:extLst>
              <a:ext uri="{FF2B5EF4-FFF2-40B4-BE49-F238E27FC236}">
                <a16:creationId xmlns:a16="http://schemas.microsoft.com/office/drawing/2014/main" id="{832830EC-62F0-4E40-8712-88507528F8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8058910" y="583163"/>
            <a:ext cx="914400" cy="914400"/>
          </a:xfrm>
          <a:prstGeom prst="rect">
            <a:avLst/>
          </a:prstGeom>
        </p:spPr>
      </p:pic>
      <p:sp>
        <p:nvSpPr>
          <p:cNvPr id="7" name="CasellaDiTesto 6">
            <a:extLst>
              <a:ext uri="{FF2B5EF4-FFF2-40B4-BE49-F238E27FC236}">
                <a16:creationId xmlns:a16="http://schemas.microsoft.com/office/drawing/2014/main" id="{30FC5A31-B7B1-3247-9156-0E9483E8F5F6}"/>
              </a:ext>
            </a:extLst>
          </p:cNvPr>
          <p:cNvSpPr txBox="1"/>
          <p:nvPr/>
        </p:nvSpPr>
        <p:spPr>
          <a:xfrm>
            <a:off x="2385898" y="-939829"/>
            <a:ext cx="6587412" cy="369332"/>
          </a:xfrm>
          <a:prstGeom prst="rect">
            <a:avLst/>
          </a:prstGeom>
          <a:solidFill>
            <a:srgbClr val="00B050"/>
          </a:solidFill>
        </p:spPr>
        <p:txBody>
          <a:bodyPr wrap="square" rtlCol="0">
            <a:spAutoFit/>
          </a:bodyPr>
          <a:lstStyle/>
          <a:p>
            <a:r>
              <a:rPr lang="it-IT" dirty="0"/>
              <a:t>Livello 3 1B2A</a:t>
            </a:r>
          </a:p>
        </p:txBody>
      </p:sp>
      <p:sp>
        <p:nvSpPr>
          <p:cNvPr id="3" name="Titolo 2">
            <a:extLst>
              <a:ext uri="{FF2B5EF4-FFF2-40B4-BE49-F238E27FC236}">
                <a16:creationId xmlns:a16="http://schemas.microsoft.com/office/drawing/2014/main" id="{69D51214-BA54-054A-82F3-EF860E479A86}"/>
              </a:ext>
            </a:extLst>
          </p:cNvPr>
          <p:cNvSpPr>
            <a:spLocks noGrp="1"/>
          </p:cNvSpPr>
          <p:nvPr>
            <p:ph type="title" idx="4294967295"/>
          </p:nvPr>
        </p:nvSpPr>
        <p:spPr>
          <a:xfrm>
            <a:off x="838200" y="-1896060"/>
            <a:ext cx="10515600" cy="1325563"/>
          </a:xfrm>
        </p:spPr>
        <p:txBody>
          <a:bodyPr/>
          <a:lstStyle/>
          <a:p>
            <a:pPr rtl="0" eaLnBrk="1" latinLnBrk="0" hangingPunct="1"/>
            <a:r>
              <a:rPr lang="it-IT" sz="1800" kern="1200" dirty="0">
                <a:solidFill>
                  <a:srgbClr val="000000"/>
                </a:solidFill>
                <a:effectLst/>
                <a:latin typeface="Calibri" panose="020F0502020204030204" pitchFamily="34" charset="0"/>
                <a:ea typeface="+mn-ea"/>
                <a:cs typeface="+mn-cs"/>
              </a:rPr>
              <a:t>Livello 3 1B2A </a:t>
            </a:r>
            <a:r>
              <a:rPr lang="it-IT" sz="4400" kern="1200" dirty="0">
                <a:solidFill>
                  <a:schemeClr val="tx1"/>
                </a:solidFill>
                <a:effectLst/>
                <a:latin typeface="+mj-lt"/>
                <a:ea typeface="+mj-ea"/>
                <a:cs typeface="+mj-cs"/>
              </a:rPr>
              <a:t>parte 1</a:t>
            </a:r>
            <a:endParaRPr lang="it-IT" dirty="0">
              <a:effectLst/>
            </a:endParaRPr>
          </a:p>
        </p:txBody>
      </p:sp>
      <p:pic>
        <p:nvPicPr>
          <p:cNvPr id="8" name="Elemento grafico 7" descr="Riproduci">
            <a:hlinkClick r:id="rId6" action="ppaction://hlinksldjump"/>
            <a:extLst>
              <a:ext uri="{FF2B5EF4-FFF2-40B4-BE49-F238E27FC236}">
                <a16:creationId xmlns:a16="http://schemas.microsoft.com/office/drawing/2014/main" id="{38BB8DFA-84C6-E941-B1A4-E30EED3DCB8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71839" y="5319054"/>
            <a:ext cx="1135324" cy="1135324"/>
          </a:xfrm>
          <a:prstGeom prst="rect">
            <a:avLst/>
          </a:prstGeom>
        </p:spPr>
      </p:pic>
    </p:spTree>
    <p:extLst>
      <p:ext uri="{BB962C8B-B14F-4D97-AF65-F5344CB8AC3E}">
        <p14:creationId xmlns:p14="http://schemas.microsoft.com/office/powerpoint/2010/main" val="3174520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DC57932C-77EA-0740-AA1F-BFBD93F1A8C8}"/>
              </a:ext>
            </a:extLst>
          </p:cNvPr>
          <p:cNvSpPr txBox="1"/>
          <p:nvPr/>
        </p:nvSpPr>
        <p:spPr>
          <a:xfrm>
            <a:off x="1158007" y="583163"/>
            <a:ext cx="6282343" cy="914400"/>
          </a:xfrm>
          <a:prstGeom prst="rect">
            <a:avLst/>
          </a:prstGeom>
          <a:solidFill>
            <a:srgbClr val="0B3367"/>
          </a:solidFill>
        </p:spPr>
        <p:txBody>
          <a:bodyPr wrap="square" rtlCol="0" anchor="ctr" anchorCtr="0">
            <a:noAutofit/>
          </a:bodyPr>
          <a:lstStyle/>
          <a:p>
            <a:pPr algn="ctr"/>
            <a:r>
              <a:rPr lang="it-IT" sz="2400" b="1" dirty="0">
                <a:solidFill>
                  <a:srgbClr val="0DEDB0"/>
                </a:solidFill>
              </a:rPr>
              <a:t>Hai un budget di 700 euro, regalati dai tuoi genitori, cosa compri?</a:t>
            </a:r>
          </a:p>
        </p:txBody>
      </p:sp>
      <p:sp>
        <p:nvSpPr>
          <p:cNvPr id="5" name="CasellaDiTesto 4">
            <a:extLst>
              <a:ext uri="{FF2B5EF4-FFF2-40B4-BE49-F238E27FC236}">
                <a16:creationId xmlns:a16="http://schemas.microsoft.com/office/drawing/2014/main" id="{EB20418E-B61F-5945-8E76-7A43E33CB891}"/>
              </a:ext>
            </a:extLst>
          </p:cNvPr>
          <p:cNvSpPr txBox="1"/>
          <p:nvPr/>
        </p:nvSpPr>
        <p:spPr>
          <a:xfrm>
            <a:off x="9591870" y="778753"/>
            <a:ext cx="963725" cy="523220"/>
          </a:xfrm>
          <a:prstGeom prst="rect">
            <a:avLst/>
          </a:prstGeom>
          <a:noFill/>
        </p:spPr>
        <p:txBody>
          <a:bodyPr wrap="none" rtlCol="0">
            <a:spAutoFit/>
          </a:bodyPr>
          <a:lstStyle/>
          <a:p>
            <a:r>
              <a:rPr lang="it-IT" sz="2800" b="1" dirty="0">
                <a:latin typeface="Dosis" panose="02010503020202060003" pitchFamily="2" charset="77"/>
              </a:rPr>
              <a:t>€ 701</a:t>
            </a:r>
            <a:endParaRPr lang="it-IT" sz="3200" b="1" dirty="0">
              <a:latin typeface="Dosis" panose="02010503020202060003" pitchFamily="2" charset="77"/>
            </a:endParaRPr>
          </a:p>
        </p:txBody>
      </p:sp>
      <p:pic>
        <p:nvPicPr>
          <p:cNvPr id="6" name="Elemento grafico 5" descr="Cerchio con freccia destra">
            <a:extLst>
              <a:ext uri="{FF2B5EF4-FFF2-40B4-BE49-F238E27FC236}">
                <a16:creationId xmlns:a16="http://schemas.microsoft.com/office/drawing/2014/main" id="{832830EC-62F0-4E40-8712-88507528F8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8058910" y="583163"/>
            <a:ext cx="914400" cy="914400"/>
          </a:xfrm>
          <a:prstGeom prst="rect">
            <a:avLst/>
          </a:prstGeom>
        </p:spPr>
      </p:pic>
      <p:sp>
        <p:nvSpPr>
          <p:cNvPr id="7" name="CasellaDiTesto 6">
            <a:extLst>
              <a:ext uri="{FF2B5EF4-FFF2-40B4-BE49-F238E27FC236}">
                <a16:creationId xmlns:a16="http://schemas.microsoft.com/office/drawing/2014/main" id="{30FC5A31-B7B1-3247-9156-0E9483E8F5F6}"/>
              </a:ext>
            </a:extLst>
          </p:cNvPr>
          <p:cNvSpPr txBox="1"/>
          <p:nvPr/>
        </p:nvSpPr>
        <p:spPr>
          <a:xfrm>
            <a:off x="2367237" y="-939829"/>
            <a:ext cx="6587412" cy="369332"/>
          </a:xfrm>
          <a:prstGeom prst="rect">
            <a:avLst/>
          </a:prstGeom>
          <a:solidFill>
            <a:srgbClr val="00B050"/>
          </a:solidFill>
        </p:spPr>
        <p:txBody>
          <a:bodyPr wrap="square" rtlCol="0">
            <a:spAutoFit/>
          </a:bodyPr>
          <a:lstStyle/>
          <a:p>
            <a:r>
              <a:rPr lang="it-IT" dirty="0"/>
              <a:t>Livello 3 1B2A</a:t>
            </a:r>
          </a:p>
        </p:txBody>
      </p:sp>
      <p:sp>
        <p:nvSpPr>
          <p:cNvPr id="8" name="CasellaDiTesto 7">
            <a:hlinkClick r:id="rId6" action="ppaction://hlinksldjump"/>
            <a:extLst>
              <a:ext uri="{FF2B5EF4-FFF2-40B4-BE49-F238E27FC236}">
                <a16:creationId xmlns:a16="http://schemas.microsoft.com/office/drawing/2014/main" id="{ED05BAAE-2DC6-0242-8CEC-CA99F9FA4639}"/>
              </a:ext>
            </a:extLst>
          </p:cNvPr>
          <p:cNvSpPr txBox="1"/>
          <p:nvPr/>
        </p:nvSpPr>
        <p:spPr>
          <a:xfrm>
            <a:off x="1356049" y="1826669"/>
            <a:ext cx="9479902" cy="1780655"/>
          </a:xfrm>
          <a:prstGeom prst="rect">
            <a:avLst/>
          </a:prstGeom>
          <a:solidFill>
            <a:srgbClr val="0B3367"/>
          </a:solidFill>
        </p:spPr>
        <p:txBody>
          <a:bodyPr wrap="square" rtlCol="0" anchor="t" anchorCtr="0">
            <a:noAutofit/>
          </a:bodyPr>
          <a:lstStyle/>
          <a:p>
            <a:pPr algn="ctr"/>
            <a:r>
              <a:rPr lang="it-IT" sz="3200" b="1" dirty="0">
                <a:solidFill>
                  <a:srgbClr val="0DEDB0"/>
                </a:solidFill>
                <a:latin typeface="Abril Fatface" panose="02000503000000020003" pitchFamily="2" charset="77"/>
              </a:rPr>
              <a:t>A)</a:t>
            </a:r>
            <a:r>
              <a:rPr lang="it-IT" b="1" dirty="0">
                <a:solidFill>
                  <a:srgbClr val="0DEDB0"/>
                </a:solidFill>
                <a:latin typeface="Dosis" panose="02010503020202060003" pitchFamily="2" charset="77"/>
              </a:rPr>
              <a:t> </a:t>
            </a:r>
            <a:r>
              <a:rPr lang="it-IT" sz="2400" b="1" dirty="0">
                <a:solidFill>
                  <a:srgbClr val="0DEDB0"/>
                </a:solidFill>
              </a:rPr>
              <a:t>Un computer fantascientifico dotato di monitor spaziale in previsione di diventare un campione di video games. Purtroppo ti costa un po’ di più di 700 euro: </a:t>
            </a:r>
            <a:r>
              <a:rPr lang="it-IT" sz="2800" b="1" dirty="0">
                <a:solidFill>
                  <a:srgbClr val="0DEDB0"/>
                </a:solidFill>
              </a:rPr>
              <a:t>2000 euro</a:t>
            </a:r>
            <a:r>
              <a:rPr lang="it-IT" sz="2400" b="1" dirty="0">
                <a:solidFill>
                  <a:srgbClr val="0DEDB0"/>
                </a:solidFill>
              </a:rPr>
              <a:t>!</a:t>
            </a:r>
          </a:p>
          <a:p>
            <a:pPr algn="ctr"/>
            <a:r>
              <a:rPr lang="it-IT" sz="2400" b="1" dirty="0">
                <a:solidFill>
                  <a:srgbClr val="0DEDB0"/>
                </a:solidFill>
              </a:rPr>
              <a:t>Chiedi in prestito 1300 euro a papà, tuttavia dovrai restituirglieli!</a:t>
            </a:r>
            <a:endParaRPr lang="it-IT" b="1" dirty="0">
              <a:solidFill>
                <a:srgbClr val="0DEDB0"/>
              </a:solidFill>
            </a:endParaRPr>
          </a:p>
          <a:p>
            <a:pPr algn="ctr"/>
            <a:r>
              <a:rPr lang="it-IT" sz="2400" b="1" dirty="0">
                <a:solidFill>
                  <a:srgbClr val="FED21F"/>
                </a:solidFill>
                <a:latin typeface="Dosis" panose="02010503020202060003" pitchFamily="2" charset="77"/>
              </a:rPr>
              <a:t>ºº</a:t>
            </a:r>
          </a:p>
        </p:txBody>
      </p:sp>
      <p:sp>
        <p:nvSpPr>
          <p:cNvPr id="9" name="CasellaDiTesto 8">
            <a:hlinkClick r:id="rId7" action="ppaction://hlinksldjump"/>
            <a:extLst>
              <a:ext uri="{FF2B5EF4-FFF2-40B4-BE49-F238E27FC236}">
                <a16:creationId xmlns:a16="http://schemas.microsoft.com/office/drawing/2014/main" id="{EFA1311E-1919-E44C-B31F-E13FB354DD4A}"/>
              </a:ext>
            </a:extLst>
          </p:cNvPr>
          <p:cNvSpPr txBox="1"/>
          <p:nvPr/>
        </p:nvSpPr>
        <p:spPr>
          <a:xfrm>
            <a:off x="536818" y="3936430"/>
            <a:ext cx="5363744" cy="2245861"/>
          </a:xfrm>
          <a:prstGeom prst="rect">
            <a:avLst/>
          </a:prstGeom>
          <a:solidFill>
            <a:srgbClr val="0B3367"/>
          </a:solidFill>
        </p:spPr>
        <p:txBody>
          <a:bodyPr wrap="square" rtlCol="0" anchor="t" anchorCtr="0">
            <a:noAutofit/>
          </a:bodyPr>
          <a:lstStyle/>
          <a:p>
            <a:pPr algn="ctr"/>
            <a:r>
              <a:rPr lang="it-IT" sz="4000" b="1" dirty="0">
                <a:solidFill>
                  <a:srgbClr val="0DEDB0"/>
                </a:solidFill>
                <a:latin typeface="Abril Fatface" panose="02000503000000020003" pitchFamily="2" charset="77"/>
              </a:rPr>
              <a:t>B) </a:t>
            </a:r>
            <a:r>
              <a:rPr lang="it-IT" sz="2400" b="1" dirty="0">
                <a:solidFill>
                  <a:srgbClr val="0DEDB0"/>
                </a:solidFill>
                <a:latin typeface="Dosis" panose="02010503020202060003" pitchFamily="2" charset="77"/>
              </a:rPr>
              <a:t>Ti accontenti di un computer da 700 euro, funzionale e in budget. </a:t>
            </a:r>
          </a:p>
          <a:p>
            <a:pPr algn="ctr"/>
            <a:r>
              <a:rPr lang="it-IT" sz="2400" b="1" dirty="0">
                <a:solidFill>
                  <a:srgbClr val="0DEDB0"/>
                </a:solidFill>
                <a:latin typeface="Dosis" panose="02010503020202060003" pitchFamily="2" charset="77"/>
              </a:rPr>
              <a:t>Forse spulciando qualche sito internet trovi delle offerte migliori , il risparmio è sempre importante!</a:t>
            </a:r>
          </a:p>
        </p:txBody>
      </p:sp>
      <p:sp>
        <p:nvSpPr>
          <p:cNvPr id="10" name="CasellaDiTesto 9">
            <a:hlinkClick r:id="rId8" action="ppaction://hlinksldjump"/>
            <a:extLst>
              <a:ext uri="{FF2B5EF4-FFF2-40B4-BE49-F238E27FC236}">
                <a16:creationId xmlns:a16="http://schemas.microsoft.com/office/drawing/2014/main" id="{5E152B4B-E425-054A-A309-58B813A39999}"/>
              </a:ext>
            </a:extLst>
          </p:cNvPr>
          <p:cNvSpPr txBox="1"/>
          <p:nvPr/>
        </p:nvSpPr>
        <p:spPr>
          <a:xfrm>
            <a:off x="6291438" y="3936430"/>
            <a:ext cx="5363744" cy="2505623"/>
          </a:xfrm>
          <a:prstGeom prst="rect">
            <a:avLst/>
          </a:prstGeom>
          <a:solidFill>
            <a:srgbClr val="0B3367"/>
          </a:solidFill>
        </p:spPr>
        <p:txBody>
          <a:bodyPr wrap="square" rtlCol="0" anchor="t" anchorCtr="0">
            <a:noAutofit/>
          </a:bodyPr>
          <a:lstStyle/>
          <a:p>
            <a:pPr lvl="0" algn="ctr"/>
            <a:r>
              <a:rPr lang="it-IT" sz="4000" b="1" dirty="0">
                <a:solidFill>
                  <a:srgbClr val="0DEDB0"/>
                </a:solidFill>
                <a:latin typeface="Abril Fatface" panose="02000503000000020003" pitchFamily="2" charset="77"/>
              </a:rPr>
              <a:t>C) </a:t>
            </a:r>
            <a:r>
              <a:rPr lang="it-IT" sz="2400" b="1" dirty="0">
                <a:solidFill>
                  <a:srgbClr val="0DEDB0"/>
                </a:solidFill>
                <a:latin typeface="Dosis" panose="02010503020202060003" pitchFamily="2" charset="77"/>
              </a:rPr>
              <a:t>A chi importa delle lezioni? Preferisci l’ultimo modello di </a:t>
            </a:r>
            <a:r>
              <a:rPr lang="it-IT" sz="2400" b="1" dirty="0" err="1">
                <a:solidFill>
                  <a:srgbClr val="0DEDB0"/>
                </a:solidFill>
                <a:latin typeface="Dosis" panose="02010503020202060003" pitchFamily="2" charset="77"/>
              </a:rPr>
              <a:t>smartphone</a:t>
            </a:r>
            <a:r>
              <a:rPr lang="it-IT" sz="2400" b="1" dirty="0">
                <a:solidFill>
                  <a:srgbClr val="0DEDB0"/>
                </a:solidFill>
                <a:latin typeface="Dosis" panose="02010503020202060003" pitchFamily="2" charset="77"/>
              </a:rPr>
              <a:t> con il riconoscimento della retina. Spendi tutto il budget (700 euro) per questo nuovissimo modello di cellulare.</a:t>
            </a:r>
          </a:p>
          <a:p>
            <a:pPr lvl="0" algn="ctr"/>
            <a:endParaRPr lang="it-IT" sz="2400" b="1" dirty="0">
              <a:solidFill>
                <a:srgbClr val="0DEDB0"/>
              </a:solidFill>
              <a:latin typeface="Dosis" panose="02010503020202060003" pitchFamily="2" charset="77"/>
            </a:endParaRPr>
          </a:p>
        </p:txBody>
      </p:sp>
      <p:sp>
        <p:nvSpPr>
          <p:cNvPr id="2" name="Titolo 1">
            <a:extLst>
              <a:ext uri="{FF2B5EF4-FFF2-40B4-BE49-F238E27FC236}">
                <a16:creationId xmlns:a16="http://schemas.microsoft.com/office/drawing/2014/main" id="{A78C9627-7AB9-1543-B856-E267E96F231F}"/>
              </a:ext>
            </a:extLst>
          </p:cNvPr>
          <p:cNvSpPr>
            <a:spLocks noGrp="1"/>
          </p:cNvSpPr>
          <p:nvPr>
            <p:ph type="title" idx="4294967295"/>
          </p:nvPr>
        </p:nvSpPr>
        <p:spPr>
          <a:xfrm>
            <a:off x="642762" y="-1745393"/>
            <a:ext cx="10515600" cy="1325563"/>
          </a:xfrm>
        </p:spPr>
        <p:txBody>
          <a:bodyPr/>
          <a:lstStyle/>
          <a:p>
            <a:pPr rtl="0" eaLnBrk="1" latinLnBrk="0" hangingPunct="1"/>
            <a:r>
              <a:rPr lang="it-IT" sz="1800" kern="1200" dirty="0">
                <a:solidFill>
                  <a:srgbClr val="000000"/>
                </a:solidFill>
                <a:effectLst/>
                <a:latin typeface="Calibri" panose="020F0502020204030204" pitchFamily="34" charset="0"/>
                <a:ea typeface="+mn-ea"/>
                <a:cs typeface="+mn-cs"/>
              </a:rPr>
              <a:t>Livello 3 1B2A </a:t>
            </a:r>
            <a:r>
              <a:rPr lang="it-IT" sz="4400" kern="1200" dirty="0">
                <a:solidFill>
                  <a:schemeClr val="tx1"/>
                </a:solidFill>
                <a:effectLst/>
                <a:latin typeface="+mj-lt"/>
                <a:ea typeface="+mj-ea"/>
                <a:cs typeface="+mj-cs"/>
              </a:rPr>
              <a:t>parte 2</a:t>
            </a:r>
            <a:r>
              <a:rPr lang="it-IT" dirty="0"/>
              <a:t> </a:t>
            </a:r>
            <a:endParaRPr lang="it-IT" dirty="0">
              <a:effectLst/>
            </a:endParaRPr>
          </a:p>
        </p:txBody>
      </p:sp>
    </p:spTree>
    <p:extLst>
      <p:ext uri="{BB962C8B-B14F-4D97-AF65-F5344CB8AC3E}">
        <p14:creationId xmlns:p14="http://schemas.microsoft.com/office/powerpoint/2010/main" val="5233312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2F97E92-D0FD-5B47-8EB1-8FFBADC9A5AE}"/>
              </a:ext>
            </a:extLst>
          </p:cNvPr>
          <p:cNvSpPr txBox="1"/>
          <p:nvPr/>
        </p:nvSpPr>
        <p:spPr>
          <a:xfrm>
            <a:off x="522678" y="679978"/>
            <a:ext cx="7147085" cy="1727320"/>
          </a:xfrm>
          <a:prstGeom prst="rect">
            <a:avLst/>
          </a:prstGeom>
          <a:solidFill>
            <a:srgbClr val="0B3367"/>
          </a:solidFill>
        </p:spPr>
        <p:txBody>
          <a:bodyPr wrap="square" rtlCol="0" anchor="ctr" anchorCtr="0">
            <a:noAutofit/>
          </a:bodyPr>
          <a:lstStyle/>
          <a:p>
            <a:pPr algn="ctr"/>
            <a:r>
              <a:rPr lang="it-IT" sz="2800" b="1" dirty="0">
                <a:solidFill>
                  <a:srgbClr val="0DEDB0"/>
                </a:solidFill>
              </a:rPr>
              <a:t>Si dice che più si è grandi e più grandi sono i problemi di cui bisogna preoccuparsi. Beh forse questo è il caso…</a:t>
            </a:r>
          </a:p>
        </p:txBody>
      </p:sp>
      <p:sp>
        <p:nvSpPr>
          <p:cNvPr id="4" name="CasellaDiTesto 3">
            <a:extLst>
              <a:ext uri="{FF2B5EF4-FFF2-40B4-BE49-F238E27FC236}">
                <a16:creationId xmlns:a16="http://schemas.microsoft.com/office/drawing/2014/main" id="{DC57932C-77EA-0740-AA1F-BFBD93F1A8C8}"/>
              </a:ext>
            </a:extLst>
          </p:cNvPr>
          <p:cNvSpPr txBox="1"/>
          <p:nvPr/>
        </p:nvSpPr>
        <p:spPr>
          <a:xfrm>
            <a:off x="1081250" y="2734846"/>
            <a:ext cx="9196708" cy="2571163"/>
          </a:xfrm>
          <a:prstGeom prst="rect">
            <a:avLst/>
          </a:prstGeom>
          <a:solidFill>
            <a:srgbClr val="0B3367"/>
          </a:solidFill>
        </p:spPr>
        <p:txBody>
          <a:bodyPr wrap="square" rtlCol="0" anchor="ctr" anchorCtr="0">
            <a:noAutofit/>
          </a:bodyPr>
          <a:lstStyle/>
          <a:p>
            <a:pPr algn="ctr"/>
            <a:r>
              <a:rPr lang="it-IT" sz="2400" b="1" dirty="0">
                <a:solidFill>
                  <a:srgbClr val="0DEDB0"/>
                </a:solidFill>
              </a:rPr>
              <a:t>Hai bisogno di un computer nuovo, il tuo è ormai un catorcio e devi cambiarlo per seguire al meglio le lezioni e prendere i voti migliori. </a:t>
            </a:r>
          </a:p>
          <a:p>
            <a:pPr algn="ctr"/>
            <a:endParaRPr lang="it-IT" sz="2400" b="1" dirty="0">
              <a:solidFill>
                <a:srgbClr val="0DEDB0"/>
              </a:solidFill>
            </a:endParaRPr>
          </a:p>
          <a:p>
            <a:pPr algn="ctr"/>
            <a:r>
              <a:rPr lang="it-IT" sz="2400" b="1" dirty="0">
                <a:solidFill>
                  <a:srgbClr val="0DEDB0"/>
                </a:solidFill>
              </a:rPr>
              <a:t>Ma il tuo telefono ha ben 2 anni ed è ormai passato di moda! Cosa diranno i tuoi amici di te? Che fare? </a:t>
            </a:r>
          </a:p>
          <a:p>
            <a:pPr algn="ctr"/>
            <a:r>
              <a:rPr lang="it-IT" sz="2400" b="1" dirty="0">
                <a:solidFill>
                  <a:srgbClr val="0DEDB0"/>
                </a:solidFill>
              </a:rPr>
              <a:t>Hai un budget di 700 euro, regalati dai tuoi genitori, cosa compri?</a:t>
            </a:r>
          </a:p>
        </p:txBody>
      </p:sp>
      <p:sp>
        <p:nvSpPr>
          <p:cNvPr id="5" name="CasellaDiTesto 4">
            <a:extLst>
              <a:ext uri="{FF2B5EF4-FFF2-40B4-BE49-F238E27FC236}">
                <a16:creationId xmlns:a16="http://schemas.microsoft.com/office/drawing/2014/main" id="{EB20418E-B61F-5945-8E76-7A43E33CB891}"/>
              </a:ext>
            </a:extLst>
          </p:cNvPr>
          <p:cNvSpPr txBox="1"/>
          <p:nvPr/>
        </p:nvSpPr>
        <p:spPr>
          <a:xfrm>
            <a:off x="9591870" y="778753"/>
            <a:ext cx="974947" cy="523220"/>
          </a:xfrm>
          <a:prstGeom prst="rect">
            <a:avLst/>
          </a:prstGeom>
          <a:noFill/>
        </p:spPr>
        <p:txBody>
          <a:bodyPr wrap="none" rtlCol="0">
            <a:spAutoFit/>
          </a:bodyPr>
          <a:lstStyle/>
          <a:p>
            <a:r>
              <a:rPr lang="it-IT" sz="2800" b="1" dirty="0">
                <a:latin typeface="Dosis" panose="02010503020202060003" pitchFamily="2" charset="77"/>
              </a:rPr>
              <a:t>€ 801</a:t>
            </a:r>
            <a:endParaRPr lang="it-IT" sz="3200" b="1" dirty="0">
              <a:latin typeface="Dosis" panose="02010503020202060003" pitchFamily="2" charset="77"/>
            </a:endParaRPr>
          </a:p>
        </p:txBody>
      </p:sp>
      <p:pic>
        <p:nvPicPr>
          <p:cNvPr id="6" name="Elemento grafico 5" descr="Cerchio con freccia destra">
            <a:extLst>
              <a:ext uri="{FF2B5EF4-FFF2-40B4-BE49-F238E27FC236}">
                <a16:creationId xmlns:a16="http://schemas.microsoft.com/office/drawing/2014/main" id="{832830EC-62F0-4E40-8712-88507528F8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8058910" y="583163"/>
            <a:ext cx="914400" cy="914400"/>
          </a:xfrm>
          <a:prstGeom prst="rect">
            <a:avLst/>
          </a:prstGeom>
        </p:spPr>
      </p:pic>
      <p:sp>
        <p:nvSpPr>
          <p:cNvPr id="7" name="CasellaDiTesto 6">
            <a:extLst>
              <a:ext uri="{FF2B5EF4-FFF2-40B4-BE49-F238E27FC236}">
                <a16:creationId xmlns:a16="http://schemas.microsoft.com/office/drawing/2014/main" id="{30FC5A31-B7B1-3247-9156-0E9483E8F5F6}"/>
              </a:ext>
            </a:extLst>
          </p:cNvPr>
          <p:cNvSpPr txBox="1"/>
          <p:nvPr/>
        </p:nvSpPr>
        <p:spPr>
          <a:xfrm>
            <a:off x="2385898" y="-939829"/>
            <a:ext cx="6587412" cy="369332"/>
          </a:xfrm>
          <a:prstGeom prst="rect">
            <a:avLst/>
          </a:prstGeom>
          <a:solidFill>
            <a:srgbClr val="00B050"/>
          </a:solidFill>
        </p:spPr>
        <p:txBody>
          <a:bodyPr wrap="square" rtlCol="0">
            <a:spAutoFit/>
          </a:bodyPr>
          <a:lstStyle/>
          <a:p>
            <a:r>
              <a:rPr lang="it-IT" dirty="0"/>
              <a:t>Livello 3 1B2B</a:t>
            </a:r>
          </a:p>
        </p:txBody>
      </p:sp>
      <p:sp>
        <p:nvSpPr>
          <p:cNvPr id="8" name="Titolo 7">
            <a:extLst>
              <a:ext uri="{FF2B5EF4-FFF2-40B4-BE49-F238E27FC236}">
                <a16:creationId xmlns:a16="http://schemas.microsoft.com/office/drawing/2014/main" id="{7B1C7BB8-EBB9-B14E-8934-F219065E1207}"/>
              </a:ext>
            </a:extLst>
          </p:cNvPr>
          <p:cNvSpPr>
            <a:spLocks noGrp="1"/>
          </p:cNvSpPr>
          <p:nvPr>
            <p:ph type="title" idx="4294967295"/>
          </p:nvPr>
        </p:nvSpPr>
        <p:spPr>
          <a:xfrm>
            <a:off x="838200" y="-1784093"/>
            <a:ext cx="10515600" cy="1325563"/>
          </a:xfrm>
        </p:spPr>
        <p:txBody>
          <a:bodyPr/>
          <a:lstStyle/>
          <a:p>
            <a:pPr rtl="0" eaLnBrk="1" latinLnBrk="0" hangingPunct="1"/>
            <a:r>
              <a:rPr lang="it-IT" sz="1800" kern="1200" dirty="0">
                <a:solidFill>
                  <a:srgbClr val="000000"/>
                </a:solidFill>
                <a:effectLst/>
                <a:latin typeface="Calibri" panose="020F0502020204030204" pitchFamily="34" charset="0"/>
                <a:ea typeface="+mn-ea"/>
                <a:cs typeface="+mn-cs"/>
              </a:rPr>
              <a:t>Livello 3 1B2B </a:t>
            </a:r>
            <a:r>
              <a:rPr lang="it-IT" sz="4400" kern="1200" dirty="0">
                <a:solidFill>
                  <a:schemeClr val="tx1"/>
                </a:solidFill>
                <a:effectLst/>
                <a:latin typeface="+mj-lt"/>
                <a:ea typeface="+mj-ea"/>
                <a:cs typeface="+mj-cs"/>
              </a:rPr>
              <a:t>parte 1</a:t>
            </a:r>
            <a:r>
              <a:rPr lang="it-IT" dirty="0"/>
              <a:t> </a:t>
            </a:r>
            <a:endParaRPr lang="it-IT" dirty="0">
              <a:effectLst/>
            </a:endParaRPr>
          </a:p>
        </p:txBody>
      </p:sp>
      <p:pic>
        <p:nvPicPr>
          <p:cNvPr id="9" name="Elemento grafico 8" descr="Riproduci">
            <a:hlinkClick r:id="rId6" action="ppaction://hlinksldjump"/>
            <a:extLst>
              <a:ext uri="{FF2B5EF4-FFF2-40B4-BE49-F238E27FC236}">
                <a16:creationId xmlns:a16="http://schemas.microsoft.com/office/drawing/2014/main" id="{615CCDE1-231C-7742-BFD6-5F48A303A71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71839" y="5319054"/>
            <a:ext cx="1135324" cy="1135324"/>
          </a:xfrm>
          <a:prstGeom prst="rect">
            <a:avLst/>
          </a:prstGeom>
        </p:spPr>
      </p:pic>
    </p:spTree>
    <p:extLst>
      <p:ext uri="{BB962C8B-B14F-4D97-AF65-F5344CB8AC3E}">
        <p14:creationId xmlns:p14="http://schemas.microsoft.com/office/powerpoint/2010/main" val="2501005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DC57932C-77EA-0740-AA1F-BFBD93F1A8C8}"/>
              </a:ext>
            </a:extLst>
          </p:cNvPr>
          <p:cNvSpPr txBox="1"/>
          <p:nvPr/>
        </p:nvSpPr>
        <p:spPr>
          <a:xfrm>
            <a:off x="1158007" y="583163"/>
            <a:ext cx="6282343" cy="914400"/>
          </a:xfrm>
          <a:prstGeom prst="rect">
            <a:avLst/>
          </a:prstGeom>
          <a:solidFill>
            <a:srgbClr val="0B3367"/>
          </a:solidFill>
        </p:spPr>
        <p:txBody>
          <a:bodyPr wrap="square" rtlCol="0" anchor="ctr" anchorCtr="0">
            <a:noAutofit/>
          </a:bodyPr>
          <a:lstStyle/>
          <a:p>
            <a:pPr algn="ctr"/>
            <a:r>
              <a:rPr lang="it-IT" sz="2400" b="1" dirty="0">
                <a:solidFill>
                  <a:srgbClr val="0DEDB0"/>
                </a:solidFill>
              </a:rPr>
              <a:t>Hai un budget di 700 euro, regalati dai tuoi genitori, cosa compri?</a:t>
            </a:r>
          </a:p>
        </p:txBody>
      </p:sp>
      <p:sp>
        <p:nvSpPr>
          <p:cNvPr id="5" name="CasellaDiTesto 4">
            <a:extLst>
              <a:ext uri="{FF2B5EF4-FFF2-40B4-BE49-F238E27FC236}">
                <a16:creationId xmlns:a16="http://schemas.microsoft.com/office/drawing/2014/main" id="{EB20418E-B61F-5945-8E76-7A43E33CB891}"/>
              </a:ext>
            </a:extLst>
          </p:cNvPr>
          <p:cNvSpPr txBox="1"/>
          <p:nvPr/>
        </p:nvSpPr>
        <p:spPr>
          <a:xfrm>
            <a:off x="9591870" y="778753"/>
            <a:ext cx="974947" cy="523220"/>
          </a:xfrm>
          <a:prstGeom prst="rect">
            <a:avLst/>
          </a:prstGeom>
          <a:noFill/>
        </p:spPr>
        <p:txBody>
          <a:bodyPr wrap="none" rtlCol="0">
            <a:spAutoFit/>
          </a:bodyPr>
          <a:lstStyle/>
          <a:p>
            <a:r>
              <a:rPr lang="it-IT" sz="2800" b="1" dirty="0">
                <a:latin typeface="Dosis" panose="02010503020202060003" pitchFamily="2" charset="77"/>
              </a:rPr>
              <a:t>€ 801</a:t>
            </a:r>
            <a:endParaRPr lang="it-IT" sz="3200" b="1" dirty="0">
              <a:latin typeface="Dosis" panose="02010503020202060003" pitchFamily="2" charset="77"/>
            </a:endParaRPr>
          </a:p>
        </p:txBody>
      </p:sp>
      <p:pic>
        <p:nvPicPr>
          <p:cNvPr id="6" name="Elemento grafico 5" descr="Cerchio con freccia destra">
            <a:extLst>
              <a:ext uri="{FF2B5EF4-FFF2-40B4-BE49-F238E27FC236}">
                <a16:creationId xmlns:a16="http://schemas.microsoft.com/office/drawing/2014/main" id="{832830EC-62F0-4E40-8712-88507528F8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8058910" y="583163"/>
            <a:ext cx="914400" cy="914400"/>
          </a:xfrm>
          <a:prstGeom prst="rect">
            <a:avLst/>
          </a:prstGeom>
        </p:spPr>
      </p:pic>
      <p:sp>
        <p:nvSpPr>
          <p:cNvPr id="7" name="CasellaDiTesto 6">
            <a:extLst>
              <a:ext uri="{FF2B5EF4-FFF2-40B4-BE49-F238E27FC236}">
                <a16:creationId xmlns:a16="http://schemas.microsoft.com/office/drawing/2014/main" id="{30FC5A31-B7B1-3247-9156-0E9483E8F5F6}"/>
              </a:ext>
            </a:extLst>
          </p:cNvPr>
          <p:cNvSpPr txBox="1"/>
          <p:nvPr/>
        </p:nvSpPr>
        <p:spPr>
          <a:xfrm>
            <a:off x="2367237" y="-939829"/>
            <a:ext cx="6587412" cy="369332"/>
          </a:xfrm>
          <a:prstGeom prst="rect">
            <a:avLst/>
          </a:prstGeom>
          <a:solidFill>
            <a:srgbClr val="00B050"/>
          </a:solidFill>
        </p:spPr>
        <p:txBody>
          <a:bodyPr wrap="square" rtlCol="0">
            <a:spAutoFit/>
          </a:bodyPr>
          <a:lstStyle/>
          <a:p>
            <a:r>
              <a:rPr lang="it-IT" dirty="0"/>
              <a:t>Livello 3 1B2B</a:t>
            </a:r>
          </a:p>
        </p:txBody>
      </p:sp>
      <p:sp>
        <p:nvSpPr>
          <p:cNvPr id="8" name="CasellaDiTesto 7">
            <a:hlinkClick r:id="rId6" action="ppaction://hlinksldjump"/>
            <a:extLst>
              <a:ext uri="{FF2B5EF4-FFF2-40B4-BE49-F238E27FC236}">
                <a16:creationId xmlns:a16="http://schemas.microsoft.com/office/drawing/2014/main" id="{ED05BAAE-2DC6-0242-8CEC-CA99F9FA4639}"/>
              </a:ext>
            </a:extLst>
          </p:cNvPr>
          <p:cNvSpPr txBox="1"/>
          <p:nvPr/>
        </p:nvSpPr>
        <p:spPr>
          <a:xfrm>
            <a:off x="1356049" y="1826669"/>
            <a:ext cx="9479902" cy="1780655"/>
          </a:xfrm>
          <a:prstGeom prst="rect">
            <a:avLst/>
          </a:prstGeom>
          <a:solidFill>
            <a:srgbClr val="0B3367"/>
          </a:solidFill>
        </p:spPr>
        <p:txBody>
          <a:bodyPr wrap="square" rtlCol="0" anchor="t" anchorCtr="0">
            <a:noAutofit/>
          </a:bodyPr>
          <a:lstStyle/>
          <a:p>
            <a:pPr algn="ctr"/>
            <a:r>
              <a:rPr lang="it-IT" sz="3200" b="1" dirty="0">
                <a:solidFill>
                  <a:srgbClr val="0DEDB0"/>
                </a:solidFill>
                <a:latin typeface="Abril Fatface" panose="02000503000000020003" pitchFamily="2" charset="77"/>
              </a:rPr>
              <a:t>A)</a:t>
            </a:r>
            <a:r>
              <a:rPr lang="it-IT" b="1" dirty="0">
                <a:solidFill>
                  <a:srgbClr val="0DEDB0"/>
                </a:solidFill>
                <a:latin typeface="Dosis" panose="02010503020202060003" pitchFamily="2" charset="77"/>
              </a:rPr>
              <a:t> </a:t>
            </a:r>
            <a:r>
              <a:rPr lang="it-IT" sz="2400" b="1" dirty="0">
                <a:solidFill>
                  <a:srgbClr val="0DEDB0"/>
                </a:solidFill>
              </a:rPr>
              <a:t>Un computer fantascientifico dotato di monitor spaziale in previsione di diventare un campione di video games. Purtroppo ti costa un po’ di più di 700 euro: </a:t>
            </a:r>
            <a:r>
              <a:rPr lang="it-IT" sz="2800" b="1" dirty="0">
                <a:solidFill>
                  <a:srgbClr val="0DEDB0"/>
                </a:solidFill>
              </a:rPr>
              <a:t>2000 euro</a:t>
            </a:r>
            <a:r>
              <a:rPr lang="it-IT" sz="2400" b="1" dirty="0">
                <a:solidFill>
                  <a:srgbClr val="0DEDB0"/>
                </a:solidFill>
              </a:rPr>
              <a:t>!</a:t>
            </a:r>
          </a:p>
          <a:p>
            <a:pPr algn="ctr"/>
            <a:r>
              <a:rPr lang="it-IT" sz="2400" b="1" dirty="0">
                <a:solidFill>
                  <a:srgbClr val="0DEDB0"/>
                </a:solidFill>
              </a:rPr>
              <a:t>Chiedi in prestito 1300 euro a papà, tuttavia dovrai restituirglieli!</a:t>
            </a:r>
            <a:endParaRPr lang="it-IT" b="1" dirty="0">
              <a:solidFill>
                <a:srgbClr val="0DEDB0"/>
              </a:solidFill>
            </a:endParaRPr>
          </a:p>
          <a:p>
            <a:pPr algn="ctr"/>
            <a:endParaRPr lang="it-IT" sz="2400" b="1" dirty="0">
              <a:solidFill>
                <a:srgbClr val="FED21F"/>
              </a:solidFill>
              <a:latin typeface="Dosis" panose="02010503020202060003" pitchFamily="2" charset="77"/>
            </a:endParaRPr>
          </a:p>
        </p:txBody>
      </p:sp>
      <p:sp>
        <p:nvSpPr>
          <p:cNvPr id="9" name="CasellaDiTesto 8">
            <a:hlinkClick r:id="rId7" action="ppaction://hlinksldjump"/>
            <a:extLst>
              <a:ext uri="{FF2B5EF4-FFF2-40B4-BE49-F238E27FC236}">
                <a16:creationId xmlns:a16="http://schemas.microsoft.com/office/drawing/2014/main" id="{EFA1311E-1919-E44C-B31F-E13FB354DD4A}"/>
              </a:ext>
            </a:extLst>
          </p:cNvPr>
          <p:cNvSpPr txBox="1"/>
          <p:nvPr/>
        </p:nvSpPr>
        <p:spPr>
          <a:xfrm>
            <a:off x="536818" y="3936430"/>
            <a:ext cx="5363744" cy="2245861"/>
          </a:xfrm>
          <a:prstGeom prst="rect">
            <a:avLst/>
          </a:prstGeom>
          <a:solidFill>
            <a:srgbClr val="0B3367"/>
          </a:solidFill>
        </p:spPr>
        <p:txBody>
          <a:bodyPr wrap="square" rtlCol="0" anchor="t" anchorCtr="0">
            <a:noAutofit/>
          </a:bodyPr>
          <a:lstStyle/>
          <a:p>
            <a:pPr algn="ctr"/>
            <a:r>
              <a:rPr lang="it-IT" sz="4000" b="1" dirty="0">
                <a:solidFill>
                  <a:srgbClr val="0DEDB0"/>
                </a:solidFill>
                <a:latin typeface="Abril Fatface" panose="02000503000000020003" pitchFamily="2" charset="77"/>
              </a:rPr>
              <a:t>B) </a:t>
            </a:r>
            <a:r>
              <a:rPr lang="it-IT" sz="2400" b="1" dirty="0">
                <a:solidFill>
                  <a:srgbClr val="0DEDB0"/>
                </a:solidFill>
                <a:latin typeface="Dosis" panose="02010503020202060003" pitchFamily="2" charset="77"/>
              </a:rPr>
              <a:t>Ti accontenti di un computer da 700 euro, funzionale e in budget. </a:t>
            </a:r>
          </a:p>
          <a:p>
            <a:pPr algn="ctr"/>
            <a:r>
              <a:rPr lang="it-IT" sz="2400" b="1" dirty="0">
                <a:solidFill>
                  <a:srgbClr val="0DEDB0"/>
                </a:solidFill>
                <a:latin typeface="Dosis" panose="02010503020202060003" pitchFamily="2" charset="77"/>
              </a:rPr>
              <a:t>Forse spulciando qualche sito internet trovi delle offerte migliori , il risparmio è sempre importante!</a:t>
            </a:r>
          </a:p>
        </p:txBody>
      </p:sp>
      <p:sp>
        <p:nvSpPr>
          <p:cNvPr id="10" name="CasellaDiTesto 9">
            <a:hlinkClick r:id="rId8" action="ppaction://hlinksldjump"/>
            <a:extLst>
              <a:ext uri="{FF2B5EF4-FFF2-40B4-BE49-F238E27FC236}">
                <a16:creationId xmlns:a16="http://schemas.microsoft.com/office/drawing/2014/main" id="{5E152B4B-E425-054A-A309-58B813A39999}"/>
              </a:ext>
            </a:extLst>
          </p:cNvPr>
          <p:cNvSpPr txBox="1"/>
          <p:nvPr/>
        </p:nvSpPr>
        <p:spPr>
          <a:xfrm>
            <a:off x="6291438" y="3936430"/>
            <a:ext cx="5363744" cy="2505623"/>
          </a:xfrm>
          <a:prstGeom prst="rect">
            <a:avLst/>
          </a:prstGeom>
          <a:solidFill>
            <a:srgbClr val="0B3367"/>
          </a:solidFill>
        </p:spPr>
        <p:txBody>
          <a:bodyPr wrap="square" rtlCol="0" anchor="t" anchorCtr="0">
            <a:noAutofit/>
          </a:bodyPr>
          <a:lstStyle/>
          <a:p>
            <a:pPr lvl="0" algn="ctr"/>
            <a:r>
              <a:rPr lang="it-IT" sz="4000" b="1" dirty="0">
                <a:solidFill>
                  <a:srgbClr val="0DEDB0"/>
                </a:solidFill>
                <a:latin typeface="Abril Fatface" panose="02000503000000020003" pitchFamily="2" charset="77"/>
              </a:rPr>
              <a:t>C) </a:t>
            </a:r>
            <a:r>
              <a:rPr lang="it-IT" sz="2400" b="1" dirty="0">
                <a:solidFill>
                  <a:srgbClr val="0DEDB0"/>
                </a:solidFill>
                <a:latin typeface="Dosis" panose="02010503020202060003" pitchFamily="2" charset="77"/>
              </a:rPr>
              <a:t>A chi importa delle lezioni? Preferisci l’ultimo modello di </a:t>
            </a:r>
            <a:r>
              <a:rPr lang="it-IT" sz="2400" b="1" dirty="0" err="1">
                <a:solidFill>
                  <a:srgbClr val="0DEDB0"/>
                </a:solidFill>
                <a:latin typeface="Dosis" panose="02010503020202060003" pitchFamily="2" charset="77"/>
              </a:rPr>
              <a:t>smartphone</a:t>
            </a:r>
            <a:r>
              <a:rPr lang="it-IT" sz="2400" b="1" dirty="0">
                <a:solidFill>
                  <a:srgbClr val="0DEDB0"/>
                </a:solidFill>
                <a:latin typeface="Dosis" panose="02010503020202060003" pitchFamily="2" charset="77"/>
              </a:rPr>
              <a:t> con il riconoscimento della retina. Spendi tutto il budget (700 euro) per questo nuovissimo modello di cellulare.</a:t>
            </a:r>
          </a:p>
          <a:p>
            <a:pPr lvl="0" algn="ctr"/>
            <a:endParaRPr lang="it-IT" sz="2400" b="1" dirty="0">
              <a:solidFill>
                <a:srgbClr val="0DEDB0"/>
              </a:solidFill>
              <a:latin typeface="Dosis" panose="02010503020202060003" pitchFamily="2" charset="77"/>
            </a:endParaRPr>
          </a:p>
        </p:txBody>
      </p:sp>
      <p:sp>
        <p:nvSpPr>
          <p:cNvPr id="2" name="Titolo 1">
            <a:extLst>
              <a:ext uri="{FF2B5EF4-FFF2-40B4-BE49-F238E27FC236}">
                <a16:creationId xmlns:a16="http://schemas.microsoft.com/office/drawing/2014/main" id="{96BDDD43-B50B-EF4D-ADDA-AAF742935E53}"/>
              </a:ext>
            </a:extLst>
          </p:cNvPr>
          <p:cNvSpPr>
            <a:spLocks noGrp="1"/>
          </p:cNvSpPr>
          <p:nvPr>
            <p:ph type="title" idx="4294967295"/>
          </p:nvPr>
        </p:nvSpPr>
        <p:spPr>
          <a:xfrm>
            <a:off x="642762" y="-1849390"/>
            <a:ext cx="10515600" cy="1325563"/>
          </a:xfrm>
        </p:spPr>
        <p:txBody>
          <a:bodyPr/>
          <a:lstStyle/>
          <a:p>
            <a:pPr rtl="0" eaLnBrk="1" latinLnBrk="0" hangingPunct="1"/>
            <a:r>
              <a:rPr lang="it-IT" sz="1800" kern="1200" dirty="0">
                <a:solidFill>
                  <a:srgbClr val="000000"/>
                </a:solidFill>
                <a:effectLst/>
                <a:latin typeface="Calibri" panose="020F0502020204030204" pitchFamily="34" charset="0"/>
                <a:ea typeface="+mn-ea"/>
                <a:cs typeface="+mn-cs"/>
              </a:rPr>
              <a:t>Livello 3 1B2B </a:t>
            </a:r>
            <a:r>
              <a:rPr lang="it-IT" sz="4400" kern="1200" dirty="0">
                <a:solidFill>
                  <a:schemeClr val="tx1"/>
                </a:solidFill>
                <a:effectLst/>
                <a:latin typeface="+mj-lt"/>
                <a:ea typeface="+mj-ea"/>
                <a:cs typeface="+mj-cs"/>
              </a:rPr>
              <a:t>parte 2</a:t>
            </a:r>
            <a:r>
              <a:rPr lang="it-IT" dirty="0"/>
              <a:t> </a:t>
            </a:r>
            <a:endParaRPr lang="it-IT" dirty="0">
              <a:effectLst/>
            </a:endParaRPr>
          </a:p>
        </p:txBody>
      </p:sp>
    </p:spTree>
    <p:extLst>
      <p:ext uri="{BB962C8B-B14F-4D97-AF65-F5344CB8AC3E}">
        <p14:creationId xmlns:p14="http://schemas.microsoft.com/office/powerpoint/2010/main" val="4269244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2F97E92-D0FD-5B47-8EB1-8FFBADC9A5AE}"/>
              </a:ext>
            </a:extLst>
          </p:cNvPr>
          <p:cNvSpPr txBox="1"/>
          <p:nvPr/>
        </p:nvSpPr>
        <p:spPr>
          <a:xfrm>
            <a:off x="522678" y="679978"/>
            <a:ext cx="7147085" cy="1727320"/>
          </a:xfrm>
          <a:prstGeom prst="rect">
            <a:avLst/>
          </a:prstGeom>
          <a:solidFill>
            <a:srgbClr val="0B3367"/>
          </a:solidFill>
        </p:spPr>
        <p:txBody>
          <a:bodyPr wrap="square" rtlCol="0" anchor="ctr" anchorCtr="0">
            <a:noAutofit/>
          </a:bodyPr>
          <a:lstStyle/>
          <a:p>
            <a:pPr algn="ctr"/>
            <a:r>
              <a:rPr lang="it-IT" sz="2800" b="1" dirty="0">
                <a:solidFill>
                  <a:srgbClr val="0DEDB0"/>
                </a:solidFill>
              </a:rPr>
              <a:t>Si dice che più si è grandi e più grandi sono i problemi di cui bisogna preoccuparsi. Beh forse questo è il caso…</a:t>
            </a:r>
          </a:p>
        </p:txBody>
      </p:sp>
      <p:sp>
        <p:nvSpPr>
          <p:cNvPr id="4" name="CasellaDiTesto 3">
            <a:extLst>
              <a:ext uri="{FF2B5EF4-FFF2-40B4-BE49-F238E27FC236}">
                <a16:creationId xmlns:a16="http://schemas.microsoft.com/office/drawing/2014/main" id="{DC57932C-77EA-0740-AA1F-BFBD93F1A8C8}"/>
              </a:ext>
            </a:extLst>
          </p:cNvPr>
          <p:cNvSpPr txBox="1"/>
          <p:nvPr/>
        </p:nvSpPr>
        <p:spPr>
          <a:xfrm>
            <a:off x="688754" y="2636071"/>
            <a:ext cx="9196708" cy="2571163"/>
          </a:xfrm>
          <a:prstGeom prst="rect">
            <a:avLst/>
          </a:prstGeom>
          <a:solidFill>
            <a:srgbClr val="0B3367"/>
          </a:solidFill>
        </p:spPr>
        <p:txBody>
          <a:bodyPr wrap="square" rtlCol="0" anchor="ctr" anchorCtr="0">
            <a:noAutofit/>
          </a:bodyPr>
          <a:lstStyle/>
          <a:p>
            <a:pPr algn="ctr"/>
            <a:r>
              <a:rPr lang="it-IT" sz="2400" b="1" dirty="0">
                <a:solidFill>
                  <a:srgbClr val="0DEDB0"/>
                </a:solidFill>
              </a:rPr>
              <a:t>Hai bisogno di un computer nuovo, il tuo è ormai un catorcio e devi cambiarlo per seguire al meglio le lezioni e prendere i voti migliori. </a:t>
            </a:r>
          </a:p>
          <a:p>
            <a:pPr algn="ctr"/>
            <a:endParaRPr lang="it-IT" sz="2400" b="1" dirty="0">
              <a:solidFill>
                <a:srgbClr val="0DEDB0"/>
              </a:solidFill>
            </a:endParaRPr>
          </a:p>
          <a:p>
            <a:pPr algn="ctr"/>
            <a:r>
              <a:rPr lang="it-IT" sz="2400" b="1" dirty="0">
                <a:solidFill>
                  <a:srgbClr val="0DEDB0"/>
                </a:solidFill>
              </a:rPr>
              <a:t>Ma il tuo telefono ha ben 2 anni ed è ormai passato di moda! Cosa diranno i tuoi amici di te? Che fare? </a:t>
            </a:r>
          </a:p>
          <a:p>
            <a:pPr algn="ctr"/>
            <a:r>
              <a:rPr lang="it-IT" sz="2400" b="1" dirty="0">
                <a:solidFill>
                  <a:srgbClr val="0DEDB0"/>
                </a:solidFill>
              </a:rPr>
              <a:t>Hai un budget di 700 euro, regalati dai tuoi genitori, cosa compri?</a:t>
            </a:r>
          </a:p>
        </p:txBody>
      </p:sp>
      <p:sp>
        <p:nvSpPr>
          <p:cNvPr id="5" name="CasellaDiTesto 4">
            <a:extLst>
              <a:ext uri="{FF2B5EF4-FFF2-40B4-BE49-F238E27FC236}">
                <a16:creationId xmlns:a16="http://schemas.microsoft.com/office/drawing/2014/main" id="{EB20418E-B61F-5945-8E76-7A43E33CB891}"/>
              </a:ext>
            </a:extLst>
          </p:cNvPr>
          <p:cNvSpPr txBox="1"/>
          <p:nvPr/>
        </p:nvSpPr>
        <p:spPr>
          <a:xfrm>
            <a:off x="9591870" y="778753"/>
            <a:ext cx="974947" cy="523220"/>
          </a:xfrm>
          <a:prstGeom prst="rect">
            <a:avLst/>
          </a:prstGeom>
          <a:noFill/>
        </p:spPr>
        <p:txBody>
          <a:bodyPr wrap="none" rtlCol="0">
            <a:spAutoFit/>
          </a:bodyPr>
          <a:lstStyle/>
          <a:p>
            <a:r>
              <a:rPr lang="it-IT" sz="2800" b="1" dirty="0">
                <a:latin typeface="Dosis" panose="02010503020202060003" pitchFamily="2" charset="77"/>
              </a:rPr>
              <a:t>€ 801</a:t>
            </a:r>
            <a:endParaRPr lang="it-IT" sz="3200" b="1" dirty="0">
              <a:latin typeface="Dosis" panose="02010503020202060003" pitchFamily="2" charset="77"/>
            </a:endParaRPr>
          </a:p>
        </p:txBody>
      </p:sp>
      <p:pic>
        <p:nvPicPr>
          <p:cNvPr id="6" name="Elemento grafico 5" descr="Cerchio con freccia destra">
            <a:extLst>
              <a:ext uri="{FF2B5EF4-FFF2-40B4-BE49-F238E27FC236}">
                <a16:creationId xmlns:a16="http://schemas.microsoft.com/office/drawing/2014/main" id="{832830EC-62F0-4E40-8712-88507528F8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8058910" y="583163"/>
            <a:ext cx="914400" cy="914400"/>
          </a:xfrm>
          <a:prstGeom prst="rect">
            <a:avLst/>
          </a:prstGeom>
        </p:spPr>
      </p:pic>
      <p:sp>
        <p:nvSpPr>
          <p:cNvPr id="7" name="CasellaDiTesto 6">
            <a:extLst>
              <a:ext uri="{FF2B5EF4-FFF2-40B4-BE49-F238E27FC236}">
                <a16:creationId xmlns:a16="http://schemas.microsoft.com/office/drawing/2014/main" id="{30FC5A31-B7B1-3247-9156-0E9483E8F5F6}"/>
              </a:ext>
            </a:extLst>
          </p:cNvPr>
          <p:cNvSpPr txBox="1"/>
          <p:nvPr/>
        </p:nvSpPr>
        <p:spPr>
          <a:xfrm>
            <a:off x="2367237" y="-939829"/>
            <a:ext cx="6587412" cy="369332"/>
          </a:xfrm>
          <a:prstGeom prst="rect">
            <a:avLst/>
          </a:prstGeom>
          <a:solidFill>
            <a:srgbClr val="00B050"/>
          </a:solidFill>
        </p:spPr>
        <p:txBody>
          <a:bodyPr wrap="square" rtlCol="0">
            <a:spAutoFit/>
          </a:bodyPr>
          <a:lstStyle/>
          <a:p>
            <a:r>
              <a:rPr lang="it-IT" dirty="0"/>
              <a:t>Livello 3 1B2C</a:t>
            </a:r>
          </a:p>
        </p:txBody>
      </p:sp>
      <p:sp>
        <p:nvSpPr>
          <p:cNvPr id="3" name="Titolo 2">
            <a:extLst>
              <a:ext uri="{FF2B5EF4-FFF2-40B4-BE49-F238E27FC236}">
                <a16:creationId xmlns:a16="http://schemas.microsoft.com/office/drawing/2014/main" id="{2716E6EA-AAB2-3A40-A841-A9057AB931EA}"/>
              </a:ext>
            </a:extLst>
          </p:cNvPr>
          <p:cNvSpPr>
            <a:spLocks noGrp="1"/>
          </p:cNvSpPr>
          <p:nvPr>
            <p:ph type="title" idx="4294967295"/>
          </p:nvPr>
        </p:nvSpPr>
        <p:spPr>
          <a:xfrm>
            <a:off x="838200" y="-1784093"/>
            <a:ext cx="10515600" cy="1325563"/>
          </a:xfrm>
        </p:spPr>
        <p:txBody>
          <a:bodyPr/>
          <a:lstStyle/>
          <a:p>
            <a:pPr rtl="0" eaLnBrk="1" latinLnBrk="0" hangingPunct="1"/>
            <a:r>
              <a:rPr lang="it-IT" sz="1800" kern="1200" dirty="0">
                <a:solidFill>
                  <a:srgbClr val="000000"/>
                </a:solidFill>
                <a:effectLst/>
                <a:latin typeface="Calibri" panose="020F0502020204030204" pitchFamily="34" charset="0"/>
                <a:ea typeface="+mn-ea"/>
                <a:cs typeface="+mn-cs"/>
              </a:rPr>
              <a:t>Livello 3 1B2C </a:t>
            </a:r>
            <a:r>
              <a:rPr lang="it-IT" sz="4400" kern="1200" dirty="0">
                <a:solidFill>
                  <a:schemeClr val="tx1"/>
                </a:solidFill>
                <a:effectLst/>
                <a:latin typeface="+mj-lt"/>
                <a:ea typeface="+mj-ea"/>
                <a:cs typeface="+mj-cs"/>
              </a:rPr>
              <a:t>parte 1</a:t>
            </a:r>
            <a:r>
              <a:rPr lang="it-IT" dirty="0"/>
              <a:t> </a:t>
            </a:r>
            <a:endParaRPr lang="it-IT" dirty="0">
              <a:effectLst/>
            </a:endParaRPr>
          </a:p>
        </p:txBody>
      </p:sp>
      <p:pic>
        <p:nvPicPr>
          <p:cNvPr id="8" name="Elemento grafico 7" descr="Riproduci">
            <a:hlinkClick r:id="rId6" action="ppaction://hlinksldjump"/>
            <a:extLst>
              <a:ext uri="{FF2B5EF4-FFF2-40B4-BE49-F238E27FC236}">
                <a16:creationId xmlns:a16="http://schemas.microsoft.com/office/drawing/2014/main" id="{E42A90B9-AAD9-8A48-92E0-014BE2479B1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71839" y="5319054"/>
            <a:ext cx="1135324" cy="1135324"/>
          </a:xfrm>
          <a:prstGeom prst="rect">
            <a:avLst/>
          </a:prstGeom>
        </p:spPr>
      </p:pic>
    </p:spTree>
    <p:extLst>
      <p:ext uri="{BB962C8B-B14F-4D97-AF65-F5344CB8AC3E}">
        <p14:creationId xmlns:p14="http://schemas.microsoft.com/office/powerpoint/2010/main" val="1345232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DC57932C-77EA-0740-AA1F-BFBD93F1A8C8}"/>
              </a:ext>
            </a:extLst>
          </p:cNvPr>
          <p:cNvSpPr txBox="1"/>
          <p:nvPr/>
        </p:nvSpPr>
        <p:spPr>
          <a:xfrm>
            <a:off x="1158007" y="583163"/>
            <a:ext cx="6282343" cy="914400"/>
          </a:xfrm>
          <a:prstGeom prst="rect">
            <a:avLst/>
          </a:prstGeom>
          <a:solidFill>
            <a:srgbClr val="0B3367"/>
          </a:solidFill>
        </p:spPr>
        <p:txBody>
          <a:bodyPr wrap="square" rtlCol="0" anchor="ctr" anchorCtr="0">
            <a:noAutofit/>
          </a:bodyPr>
          <a:lstStyle/>
          <a:p>
            <a:pPr algn="ctr"/>
            <a:r>
              <a:rPr lang="it-IT" sz="2400" b="1" dirty="0">
                <a:solidFill>
                  <a:srgbClr val="0DEDB0"/>
                </a:solidFill>
              </a:rPr>
              <a:t>Hai un budget di 700 euro, regalati dai tuoi genitori, cosa compri?</a:t>
            </a:r>
          </a:p>
        </p:txBody>
      </p:sp>
      <p:sp>
        <p:nvSpPr>
          <p:cNvPr id="5" name="CasellaDiTesto 4">
            <a:extLst>
              <a:ext uri="{FF2B5EF4-FFF2-40B4-BE49-F238E27FC236}">
                <a16:creationId xmlns:a16="http://schemas.microsoft.com/office/drawing/2014/main" id="{EB20418E-B61F-5945-8E76-7A43E33CB891}"/>
              </a:ext>
            </a:extLst>
          </p:cNvPr>
          <p:cNvSpPr txBox="1"/>
          <p:nvPr/>
        </p:nvSpPr>
        <p:spPr>
          <a:xfrm>
            <a:off x="9591870" y="778753"/>
            <a:ext cx="974947" cy="523220"/>
          </a:xfrm>
          <a:prstGeom prst="rect">
            <a:avLst/>
          </a:prstGeom>
          <a:noFill/>
        </p:spPr>
        <p:txBody>
          <a:bodyPr wrap="none" rtlCol="0">
            <a:spAutoFit/>
          </a:bodyPr>
          <a:lstStyle/>
          <a:p>
            <a:r>
              <a:rPr lang="it-IT" sz="2800" b="1" dirty="0">
                <a:latin typeface="Dosis" panose="02010503020202060003" pitchFamily="2" charset="77"/>
              </a:rPr>
              <a:t>€ 801</a:t>
            </a:r>
            <a:endParaRPr lang="it-IT" sz="3200" b="1" dirty="0">
              <a:latin typeface="Dosis" panose="02010503020202060003" pitchFamily="2" charset="77"/>
            </a:endParaRPr>
          </a:p>
        </p:txBody>
      </p:sp>
      <p:pic>
        <p:nvPicPr>
          <p:cNvPr id="6" name="Elemento grafico 5" descr="Cerchio con freccia destra">
            <a:extLst>
              <a:ext uri="{FF2B5EF4-FFF2-40B4-BE49-F238E27FC236}">
                <a16:creationId xmlns:a16="http://schemas.microsoft.com/office/drawing/2014/main" id="{832830EC-62F0-4E40-8712-88507528F8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8058910" y="583163"/>
            <a:ext cx="914400" cy="914400"/>
          </a:xfrm>
          <a:prstGeom prst="rect">
            <a:avLst/>
          </a:prstGeom>
        </p:spPr>
      </p:pic>
      <p:sp>
        <p:nvSpPr>
          <p:cNvPr id="7" name="CasellaDiTesto 6">
            <a:extLst>
              <a:ext uri="{FF2B5EF4-FFF2-40B4-BE49-F238E27FC236}">
                <a16:creationId xmlns:a16="http://schemas.microsoft.com/office/drawing/2014/main" id="{30FC5A31-B7B1-3247-9156-0E9483E8F5F6}"/>
              </a:ext>
            </a:extLst>
          </p:cNvPr>
          <p:cNvSpPr txBox="1"/>
          <p:nvPr/>
        </p:nvSpPr>
        <p:spPr>
          <a:xfrm>
            <a:off x="2367237" y="-939829"/>
            <a:ext cx="6587412" cy="369332"/>
          </a:xfrm>
          <a:prstGeom prst="rect">
            <a:avLst/>
          </a:prstGeom>
          <a:solidFill>
            <a:srgbClr val="00B050"/>
          </a:solidFill>
        </p:spPr>
        <p:txBody>
          <a:bodyPr wrap="square" rtlCol="0">
            <a:spAutoFit/>
          </a:bodyPr>
          <a:lstStyle/>
          <a:p>
            <a:r>
              <a:rPr lang="it-IT" dirty="0"/>
              <a:t>Livello 3 1B2C</a:t>
            </a:r>
          </a:p>
        </p:txBody>
      </p:sp>
      <p:sp>
        <p:nvSpPr>
          <p:cNvPr id="8" name="CasellaDiTesto 7">
            <a:hlinkClick r:id="rId6" action="ppaction://hlinksldjump"/>
            <a:extLst>
              <a:ext uri="{FF2B5EF4-FFF2-40B4-BE49-F238E27FC236}">
                <a16:creationId xmlns:a16="http://schemas.microsoft.com/office/drawing/2014/main" id="{ED05BAAE-2DC6-0242-8CEC-CA99F9FA4639}"/>
              </a:ext>
            </a:extLst>
          </p:cNvPr>
          <p:cNvSpPr txBox="1"/>
          <p:nvPr/>
        </p:nvSpPr>
        <p:spPr>
          <a:xfrm>
            <a:off x="1356049" y="1826669"/>
            <a:ext cx="9479902" cy="1780655"/>
          </a:xfrm>
          <a:prstGeom prst="rect">
            <a:avLst/>
          </a:prstGeom>
          <a:solidFill>
            <a:srgbClr val="0B3367"/>
          </a:solidFill>
        </p:spPr>
        <p:txBody>
          <a:bodyPr wrap="square" rtlCol="0" anchor="t" anchorCtr="0">
            <a:noAutofit/>
          </a:bodyPr>
          <a:lstStyle/>
          <a:p>
            <a:pPr algn="ctr"/>
            <a:r>
              <a:rPr lang="it-IT" sz="3200" b="1" dirty="0">
                <a:solidFill>
                  <a:srgbClr val="0DEDB0"/>
                </a:solidFill>
                <a:latin typeface="Abril Fatface" panose="02000503000000020003" pitchFamily="2" charset="77"/>
              </a:rPr>
              <a:t>A)</a:t>
            </a:r>
            <a:r>
              <a:rPr lang="it-IT" b="1" dirty="0">
                <a:solidFill>
                  <a:srgbClr val="0DEDB0"/>
                </a:solidFill>
                <a:latin typeface="Dosis" panose="02010503020202060003" pitchFamily="2" charset="77"/>
              </a:rPr>
              <a:t> </a:t>
            </a:r>
            <a:r>
              <a:rPr lang="it-IT" sz="2400" b="1" dirty="0">
                <a:solidFill>
                  <a:srgbClr val="0DEDB0"/>
                </a:solidFill>
              </a:rPr>
              <a:t>Un computer fantascientifico dotato di monitor spaziale in previsione di diventare un campione di video games. Purtroppo ti costa un po’ di più di 700 euro: </a:t>
            </a:r>
            <a:r>
              <a:rPr lang="it-IT" sz="2800" b="1" dirty="0">
                <a:solidFill>
                  <a:srgbClr val="0DEDB0"/>
                </a:solidFill>
              </a:rPr>
              <a:t>2000 euro</a:t>
            </a:r>
            <a:r>
              <a:rPr lang="it-IT" sz="2400" b="1" dirty="0">
                <a:solidFill>
                  <a:srgbClr val="0DEDB0"/>
                </a:solidFill>
              </a:rPr>
              <a:t>!</a:t>
            </a:r>
          </a:p>
          <a:p>
            <a:pPr algn="ctr"/>
            <a:r>
              <a:rPr lang="it-IT" sz="2400" b="1" dirty="0">
                <a:solidFill>
                  <a:srgbClr val="0DEDB0"/>
                </a:solidFill>
              </a:rPr>
              <a:t>Chiedi in prestito 1300 euro a papà, tuttavia dovrai restituirglieli!</a:t>
            </a:r>
            <a:endParaRPr lang="it-IT" b="1" dirty="0">
              <a:solidFill>
                <a:srgbClr val="0DEDB0"/>
              </a:solidFill>
            </a:endParaRPr>
          </a:p>
          <a:p>
            <a:pPr algn="ctr"/>
            <a:endParaRPr lang="it-IT" sz="2400" b="1" dirty="0">
              <a:solidFill>
                <a:srgbClr val="FED21F"/>
              </a:solidFill>
              <a:latin typeface="Dosis" panose="02010503020202060003" pitchFamily="2" charset="77"/>
            </a:endParaRPr>
          </a:p>
        </p:txBody>
      </p:sp>
      <p:sp>
        <p:nvSpPr>
          <p:cNvPr id="9" name="CasellaDiTesto 8">
            <a:hlinkClick r:id="rId7" action="ppaction://hlinksldjump"/>
            <a:extLst>
              <a:ext uri="{FF2B5EF4-FFF2-40B4-BE49-F238E27FC236}">
                <a16:creationId xmlns:a16="http://schemas.microsoft.com/office/drawing/2014/main" id="{EFA1311E-1919-E44C-B31F-E13FB354DD4A}"/>
              </a:ext>
            </a:extLst>
          </p:cNvPr>
          <p:cNvSpPr txBox="1"/>
          <p:nvPr/>
        </p:nvSpPr>
        <p:spPr>
          <a:xfrm>
            <a:off x="536818" y="3936430"/>
            <a:ext cx="5363744" cy="2245861"/>
          </a:xfrm>
          <a:prstGeom prst="rect">
            <a:avLst/>
          </a:prstGeom>
          <a:solidFill>
            <a:srgbClr val="0B3367"/>
          </a:solidFill>
        </p:spPr>
        <p:txBody>
          <a:bodyPr wrap="square" rtlCol="0" anchor="t" anchorCtr="0">
            <a:noAutofit/>
          </a:bodyPr>
          <a:lstStyle/>
          <a:p>
            <a:pPr algn="ctr"/>
            <a:r>
              <a:rPr lang="it-IT" sz="4000" b="1" dirty="0">
                <a:solidFill>
                  <a:srgbClr val="0DEDB0"/>
                </a:solidFill>
                <a:latin typeface="Abril Fatface" panose="02000503000000020003" pitchFamily="2" charset="77"/>
              </a:rPr>
              <a:t>B) </a:t>
            </a:r>
            <a:r>
              <a:rPr lang="it-IT" sz="2400" b="1" dirty="0">
                <a:solidFill>
                  <a:srgbClr val="0DEDB0"/>
                </a:solidFill>
                <a:latin typeface="Dosis" panose="02010503020202060003" pitchFamily="2" charset="77"/>
              </a:rPr>
              <a:t>Ti accontenti di un computer da 700 euro, funzionale e in budget. </a:t>
            </a:r>
          </a:p>
          <a:p>
            <a:pPr algn="ctr"/>
            <a:r>
              <a:rPr lang="it-IT" sz="2400" b="1" dirty="0">
                <a:solidFill>
                  <a:srgbClr val="0DEDB0"/>
                </a:solidFill>
                <a:latin typeface="Dosis" panose="02010503020202060003" pitchFamily="2" charset="77"/>
              </a:rPr>
              <a:t>Forse spulciando qualche sito internet trovi delle offerte migliori , il risparmio è sempre importante!</a:t>
            </a:r>
          </a:p>
        </p:txBody>
      </p:sp>
      <p:sp>
        <p:nvSpPr>
          <p:cNvPr id="10" name="CasellaDiTesto 9">
            <a:hlinkClick r:id="rId8" action="ppaction://hlinksldjump"/>
            <a:extLst>
              <a:ext uri="{FF2B5EF4-FFF2-40B4-BE49-F238E27FC236}">
                <a16:creationId xmlns:a16="http://schemas.microsoft.com/office/drawing/2014/main" id="{5E152B4B-E425-054A-A309-58B813A39999}"/>
              </a:ext>
            </a:extLst>
          </p:cNvPr>
          <p:cNvSpPr txBox="1"/>
          <p:nvPr/>
        </p:nvSpPr>
        <p:spPr>
          <a:xfrm>
            <a:off x="6291438" y="3936430"/>
            <a:ext cx="5363744" cy="2505623"/>
          </a:xfrm>
          <a:prstGeom prst="rect">
            <a:avLst/>
          </a:prstGeom>
          <a:solidFill>
            <a:srgbClr val="0B3367"/>
          </a:solidFill>
        </p:spPr>
        <p:txBody>
          <a:bodyPr wrap="square" rtlCol="0" anchor="t" anchorCtr="0">
            <a:noAutofit/>
          </a:bodyPr>
          <a:lstStyle/>
          <a:p>
            <a:pPr lvl="0" algn="ctr"/>
            <a:r>
              <a:rPr lang="it-IT" sz="4000" b="1" dirty="0">
                <a:solidFill>
                  <a:srgbClr val="0DEDB0"/>
                </a:solidFill>
                <a:latin typeface="Abril Fatface" panose="02000503000000020003" pitchFamily="2" charset="77"/>
              </a:rPr>
              <a:t>C) </a:t>
            </a:r>
            <a:r>
              <a:rPr lang="it-IT" sz="2400" b="1" dirty="0">
                <a:solidFill>
                  <a:srgbClr val="0DEDB0"/>
                </a:solidFill>
                <a:latin typeface="Dosis" panose="02010503020202060003" pitchFamily="2" charset="77"/>
              </a:rPr>
              <a:t>A chi importa delle lezioni? Preferisci l’ultimo modello di </a:t>
            </a:r>
            <a:r>
              <a:rPr lang="it-IT" sz="2400" b="1" dirty="0" err="1">
                <a:solidFill>
                  <a:srgbClr val="0DEDB0"/>
                </a:solidFill>
                <a:latin typeface="Dosis" panose="02010503020202060003" pitchFamily="2" charset="77"/>
              </a:rPr>
              <a:t>smartphone</a:t>
            </a:r>
            <a:r>
              <a:rPr lang="it-IT" sz="2400" b="1" dirty="0">
                <a:solidFill>
                  <a:srgbClr val="0DEDB0"/>
                </a:solidFill>
                <a:latin typeface="Dosis" panose="02010503020202060003" pitchFamily="2" charset="77"/>
              </a:rPr>
              <a:t> con il riconoscimento della retina. Spendi tutto il budget (700 euro) per questo nuovissimo modello di cellulare.</a:t>
            </a:r>
          </a:p>
          <a:p>
            <a:pPr lvl="0" algn="ctr"/>
            <a:endParaRPr lang="it-IT" sz="2400" b="1" dirty="0">
              <a:solidFill>
                <a:srgbClr val="0DEDB0"/>
              </a:solidFill>
              <a:latin typeface="Dosis" panose="02010503020202060003" pitchFamily="2" charset="77"/>
            </a:endParaRPr>
          </a:p>
        </p:txBody>
      </p:sp>
      <p:sp>
        <p:nvSpPr>
          <p:cNvPr id="2" name="Titolo 1">
            <a:extLst>
              <a:ext uri="{FF2B5EF4-FFF2-40B4-BE49-F238E27FC236}">
                <a16:creationId xmlns:a16="http://schemas.microsoft.com/office/drawing/2014/main" id="{5FAA962E-0825-954F-B0E0-75C84D957655}"/>
              </a:ext>
            </a:extLst>
          </p:cNvPr>
          <p:cNvSpPr>
            <a:spLocks noGrp="1"/>
          </p:cNvSpPr>
          <p:nvPr>
            <p:ph type="title" idx="4294967295"/>
          </p:nvPr>
        </p:nvSpPr>
        <p:spPr>
          <a:xfrm>
            <a:off x="642762" y="-1745393"/>
            <a:ext cx="10515600" cy="1325563"/>
          </a:xfrm>
        </p:spPr>
        <p:txBody>
          <a:bodyPr/>
          <a:lstStyle/>
          <a:p>
            <a:pPr rtl="0" eaLnBrk="1" latinLnBrk="0" hangingPunct="1"/>
            <a:r>
              <a:rPr lang="it-IT" sz="1800" kern="1200" dirty="0">
                <a:solidFill>
                  <a:srgbClr val="000000"/>
                </a:solidFill>
                <a:effectLst/>
                <a:latin typeface="Calibri" panose="020F0502020204030204" pitchFamily="34" charset="0"/>
                <a:ea typeface="+mn-ea"/>
                <a:cs typeface="+mn-cs"/>
              </a:rPr>
              <a:t>Livello 3 1B2C </a:t>
            </a:r>
            <a:r>
              <a:rPr lang="it-IT" sz="4400" kern="1200" dirty="0">
                <a:solidFill>
                  <a:schemeClr val="tx1"/>
                </a:solidFill>
                <a:effectLst/>
                <a:latin typeface="+mj-lt"/>
                <a:ea typeface="+mj-ea"/>
                <a:cs typeface="+mj-cs"/>
              </a:rPr>
              <a:t>parte 2</a:t>
            </a:r>
            <a:r>
              <a:rPr lang="it-IT" dirty="0"/>
              <a:t> </a:t>
            </a:r>
            <a:endParaRPr lang="it-IT" dirty="0">
              <a:effectLst/>
            </a:endParaRPr>
          </a:p>
        </p:txBody>
      </p:sp>
    </p:spTree>
    <p:extLst>
      <p:ext uri="{BB962C8B-B14F-4D97-AF65-F5344CB8AC3E}">
        <p14:creationId xmlns:p14="http://schemas.microsoft.com/office/powerpoint/2010/main" val="2092805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06B41AE-7054-164B-9020-86515F92F216}"/>
              </a:ext>
            </a:extLst>
          </p:cNvPr>
          <p:cNvSpPr txBox="1"/>
          <p:nvPr/>
        </p:nvSpPr>
        <p:spPr>
          <a:xfrm>
            <a:off x="2817845" y="-1007706"/>
            <a:ext cx="3909468" cy="369332"/>
          </a:xfrm>
          <a:prstGeom prst="rect">
            <a:avLst/>
          </a:prstGeom>
          <a:solidFill>
            <a:srgbClr val="00902A"/>
          </a:solidFill>
        </p:spPr>
        <p:txBody>
          <a:bodyPr wrap="none" rtlCol="0">
            <a:spAutoFit/>
          </a:bodyPr>
          <a:lstStyle/>
          <a:p>
            <a:r>
              <a:rPr lang="it-IT" dirty="0"/>
              <a:t>conseguenze. Livello 3 1A2A. Risposta A</a:t>
            </a:r>
          </a:p>
        </p:txBody>
      </p:sp>
      <p:sp>
        <p:nvSpPr>
          <p:cNvPr id="3" name="CasellaDiTesto 2">
            <a:extLst>
              <a:ext uri="{FF2B5EF4-FFF2-40B4-BE49-F238E27FC236}">
                <a16:creationId xmlns:a16="http://schemas.microsoft.com/office/drawing/2014/main" id="{ABC6444A-AAB6-544E-8F23-8CB85AAB7248}"/>
              </a:ext>
            </a:extLst>
          </p:cNvPr>
          <p:cNvSpPr txBox="1"/>
          <p:nvPr/>
        </p:nvSpPr>
        <p:spPr>
          <a:xfrm>
            <a:off x="9386596" y="783769"/>
            <a:ext cx="1483098" cy="584775"/>
          </a:xfrm>
          <a:prstGeom prst="rect">
            <a:avLst/>
          </a:prstGeom>
          <a:noFill/>
        </p:spPr>
        <p:txBody>
          <a:bodyPr wrap="none" rtlCol="0">
            <a:spAutoFit/>
          </a:bodyPr>
          <a:lstStyle/>
          <a:p>
            <a:r>
              <a:rPr lang="it-IT" sz="3200" b="1" dirty="0">
                <a:latin typeface="Dosis" panose="02010503020202060003" pitchFamily="2" charset="77"/>
              </a:rPr>
              <a:t>€ -1300</a:t>
            </a:r>
          </a:p>
        </p:txBody>
      </p:sp>
      <p:sp>
        <p:nvSpPr>
          <p:cNvPr id="4" name="CasellaDiTesto 3">
            <a:extLst>
              <a:ext uri="{FF2B5EF4-FFF2-40B4-BE49-F238E27FC236}">
                <a16:creationId xmlns:a16="http://schemas.microsoft.com/office/drawing/2014/main" id="{A8515546-16DC-1445-AE5A-69774518829A}"/>
              </a:ext>
            </a:extLst>
          </p:cNvPr>
          <p:cNvSpPr txBox="1"/>
          <p:nvPr/>
        </p:nvSpPr>
        <p:spPr>
          <a:xfrm>
            <a:off x="1633317" y="3429000"/>
            <a:ext cx="8127627" cy="1890606"/>
          </a:xfrm>
          <a:prstGeom prst="rect">
            <a:avLst/>
          </a:prstGeom>
          <a:solidFill>
            <a:srgbClr val="0B3367"/>
          </a:solidFill>
        </p:spPr>
        <p:txBody>
          <a:bodyPr wrap="square" rtlCol="0" anchor="ctr" anchorCtr="0">
            <a:noAutofit/>
          </a:bodyPr>
          <a:lstStyle/>
          <a:p>
            <a:pPr algn="ctr"/>
            <a:r>
              <a:rPr lang="it-IT" sz="2800" b="1" dirty="0">
                <a:solidFill>
                  <a:srgbClr val="0DEDB0"/>
                </a:solidFill>
              </a:rPr>
              <a:t>Non hai fatto una scelta molto saggia. </a:t>
            </a:r>
          </a:p>
          <a:p>
            <a:pPr algn="ctr"/>
            <a:r>
              <a:rPr lang="it-IT" sz="2800" b="1" dirty="0">
                <a:solidFill>
                  <a:srgbClr val="0DEDB0"/>
                </a:solidFill>
              </a:rPr>
              <a:t>Va bene, hai risolto il problema </a:t>
            </a:r>
            <a:r>
              <a:rPr lang="it-IT" sz="2800" b="1" dirty="0" err="1">
                <a:solidFill>
                  <a:srgbClr val="0DEDB0"/>
                </a:solidFill>
              </a:rPr>
              <a:t>Dad</a:t>
            </a:r>
            <a:r>
              <a:rPr lang="it-IT" sz="2800" b="1" dirty="0">
                <a:solidFill>
                  <a:srgbClr val="0DEDB0"/>
                </a:solidFill>
              </a:rPr>
              <a:t>, ma ora ne hai uno molto più grosso: restituire 1300 euro a papà. Da dove iniziamo?</a:t>
            </a:r>
          </a:p>
        </p:txBody>
      </p:sp>
      <p:pic>
        <p:nvPicPr>
          <p:cNvPr id="5" name="Elemento grafico 4" descr="Cerchio con freccia destra">
            <a:extLst>
              <a:ext uri="{FF2B5EF4-FFF2-40B4-BE49-F238E27FC236}">
                <a16:creationId xmlns:a16="http://schemas.microsoft.com/office/drawing/2014/main" id="{5A3F27C2-ADDB-5048-B246-48CFA060B2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839433" y="618956"/>
            <a:ext cx="914400" cy="914400"/>
          </a:xfrm>
          <a:prstGeom prst="rect">
            <a:avLst/>
          </a:prstGeom>
        </p:spPr>
      </p:pic>
      <p:sp>
        <p:nvSpPr>
          <p:cNvPr id="6" name="CasellaDiTesto 5">
            <a:extLst>
              <a:ext uri="{FF2B5EF4-FFF2-40B4-BE49-F238E27FC236}">
                <a16:creationId xmlns:a16="http://schemas.microsoft.com/office/drawing/2014/main" id="{9723025F-57FC-1D4B-8FA9-FEEF5BDF6026}"/>
              </a:ext>
            </a:extLst>
          </p:cNvPr>
          <p:cNvSpPr txBox="1"/>
          <p:nvPr/>
        </p:nvSpPr>
        <p:spPr>
          <a:xfrm>
            <a:off x="580890" y="1154144"/>
            <a:ext cx="8665029" cy="1780655"/>
          </a:xfrm>
          <a:prstGeom prst="rect">
            <a:avLst/>
          </a:prstGeom>
          <a:solidFill>
            <a:srgbClr val="0B3367"/>
          </a:solidFill>
        </p:spPr>
        <p:txBody>
          <a:bodyPr wrap="square" rtlCol="0" anchor="t" anchorCtr="0">
            <a:noAutofit/>
          </a:bodyPr>
          <a:lstStyle/>
          <a:p>
            <a:pPr algn="ctr"/>
            <a:r>
              <a:rPr lang="it-IT" sz="3200" b="1" dirty="0">
                <a:solidFill>
                  <a:srgbClr val="0DEDB0"/>
                </a:solidFill>
                <a:latin typeface="Abril Fatface" panose="02000503000000020003" pitchFamily="2" charset="77"/>
              </a:rPr>
              <a:t>A)</a:t>
            </a:r>
            <a:r>
              <a:rPr lang="it-IT" b="1" dirty="0">
                <a:solidFill>
                  <a:srgbClr val="0DEDB0"/>
                </a:solidFill>
                <a:latin typeface="Dosis" panose="02010503020202060003" pitchFamily="2" charset="77"/>
              </a:rPr>
              <a:t> </a:t>
            </a:r>
            <a:r>
              <a:rPr lang="it-IT" sz="2400" b="1" dirty="0">
                <a:solidFill>
                  <a:srgbClr val="0DEDB0"/>
                </a:solidFill>
              </a:rPr>
              <a:t>Un computer fantascientifico dotato di monitor spaziale in previsione di diventare un campione di video games. Purtroppo ti costa un po’ di più di 700 euro: </a:t>
            </a:r>
            <a:r>
              <a:rPr lang="it-IT" sz="2800" b="1" dirty="0">
                <a:solidFill>
                  <a:srgbClr val="0DEDB0"/>
                </a:solidFill>
              </a:rPr>
              <a:t>2000 euro</a:t>
            </a:r>
            <a:r>
              <a:rPr lang="it-IT" sz="2400" b="1" dirty="0">
                <a:solidFill>
                  <a:srgbClr val="0DEDB0"/>
                </a:solidFill>
              </a:rPr>
              <a:t>!</a:t>
            </a:r>
          </a:p>
          <a:p>
            <a:pPr algn="ctr"/>
            <a:r>
              <a:rPr lang="it-IT" sz="2400" b="1" dirty="0">
                <a:solidFill>
                  <a:srgbClr val="0DEDB0"/>
                </a:solidFill>
              </a:rPr>
              <a:t>Chiedi in prestito 1300 euro a papà, tuttavia dovrai restituirglieli!</a:t>
            </a:r>
            <a:endParaRPr lang="it-IT" b="1" dirty="0">
              <a:solidFill>
                <a:srgbClr val="0DEDB0"/>
              </a:solidFill>
            </a:endParaRPr>
          </a:p>
          <a:p>
            <a:pPr algn="ctr"/>
            <a:endParaRPr lang="it-IT" sz="2400" b="1" dirty="0">
              <a:solidFill>
                <a:srgbClr val="FED21F"/>
              </a:solidFill>
              <a:latin typeface="Dosis" panose="02010503020202060003" pitchFamily="2" charset="77"/>
            </a:endParaRPr>
          </a:p>
        </p:txBody>
      </p:sp>
      <p:sp>
        <p:nvSpPr>
          <p:cNvPr id="7" name="Titolo 6">
            <a:extLst>
              <a:ext uri="{FF2B5EF4-FFF2-40B4-BE49-F238E27FC236}">
                <a16:creationId xmlns:a16="http://schemas.microsoft.com/office/drawing/2014/main" id="{C8B38CD8-262B-C941-8804-CD26AF28A45C}"/>
              </a:ext>
            </a:extLst>
          </p:cNvPr>
          <p:cNvSpPr>
            <a:spLocks noGrp="1"/>
          </p:cNvSpPr>
          <p:nvPr>
            <p:ph type="title" idx="4294967295"/>
          </p:nvPr>
        </p:nvSpPr>
        <p:spPr>
          <a:xfrm>
            <a:off x="781033" y="-1770888"/>
            <a:ext cx="10515600" cy="1325563"/>
          </a:xfrm>
        </p:spPr>
        <p:txBody>
          <a:bodyPr/>
          <a:lstStyle/>
          <a:p>
            <a:pPr rtl="0" eaLnBrk="1" latinLnBrk="0" hangingPunct="1"/>
            <a:r>
              <a:rPr lang="it-IT" sz="1800" kern="1200" dirty="0">
                <a:solidFill>
                  <a:srgbClr val="000000"/>
                </a:solidFill>
                <a:effectLst/>
                <a:latin typeface="Calibri" panose="020F0502020204030204" pitchFamily="34" charset="0"/>
                <a:ea typeface="+mn-ea"/>
                <a:cs typeface="+mn-cs"/>
              </a:rPr>
              <a:t>conseguenze. Livello 3 1A2A. Risposta A</a:t>
            </a:r>
            <a:endParaRPr lang="it-IT" dirty="0">
              <a:effectLst/>
            </a:endParaRPr>
          </a:p>
        </p:txBody>
      </p:sp>
      <p:pic>
        <p:nvPicPr>
          <p:cNvPr id="8" name="Elemento grafico 7" descr="Riproduci">
            <a:hlinkClick r:id="rId6" action="ppaction://hlinksldjump"/>
            <a:extLst>
              <a:ext uri="{FF2B5EF4-FFF2-40B4-BE49-F238E27FC236}">
                <a16:creationId xmlns:a16="http://schemas.microsoft.com/office/drawing/2014/main" id="{E55598BE-8953-C442-B527-44DB51076A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71839" y="5319054"/>
            <a:ext cx="1135324" cy="1135324"/>
          </a:xfrm>
          <a:prstGeom prst="rect">
            <a:avLst/>
          </a:prstGeom>
        </p:spPr>
      </p:pic>
      <p:pic>
        <p:nvPicPr>
          <p:cNvPr id="10" name="Immagine 9">
            <a:extLst>
              <a:ext uri="{FF2B5EF4-FFF2-40B4-BE49-F238E27FC236}">
                <a16:creationId xmlns:a16="http://schemas.microsoft.com/office/drawing/2014/main" id="{8CDD3ABF-C0DF-49A6-98A6-2D01F3895691}"/>
              </a:ext>
            </a:extLst>
          </p:cNvPr>
          <p:cNvPicPr>
            <a:picLocks noChangeAspect="1"/>
          </p:cNvPicPr>
          <p:nvPr/>
        </p:nvPicPr>
        <p:blipFill>
          <a:blip r:embed="rId9"/>
          <a:stretch>
            <a:fillRect/>
          </a:stretch>
        </p:blipFill>
        <p:spPr>
          <a:xfrm>
            <a:off x="8703567" y="1608823"/>
            <a:ext cx="3710231" cy="3710231"/>
          </a:xfrm>
          <a:prstGeom prst="rect">
            <a:avLst/>
          </a:prstGeom>
        </p:spPr>
      </p:pic>
    </p:spTree>
    <p:extLst>
      <p:ext uri="{BB962C8B-B14F-4D97-AF65-F5344CB8AC3E}">
        <p14:creationId xmlns:p14="http://schemas.microsoft.com/office/powerpoint/2010/main" val="3000965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06B41AE-7054-164B-9020-86515F92F216}"/>
              </a:ext>
            </a:extLst>
          </p:cNvPr>
          <p:cNvSpPr txBox="1"/>
          <p:nvPr/>
        </p:nvSpPr>
        <p:spPr>
          <a:xfrm>
            <a:off x="2817845" y="-1007706"/>
            <a:ext cx="3909468" cy="369332"/>
          </a:xfrm>
          <a:prstGeom prst="rect">
            <a:avLst/>
          </a:prstGeom>
          <a:solidFill>
            <a:srgbClr val="00902A"/>
          </a:solidFill>
        </p:spPr>
        <p:txBody>
          <a:bodyPr wrap="none" rtlCol="0">
            <a:spAutoFit/>
          </a:bodyPr>
          <a:lstStyle/>
          <a:p>
            <a:r>
              <a:rPr lang="it-IT" dirty="0"/>
              <a:t>conseguenze. Livello 3 1A2B. Risposta A</a:t>
            </a:r>
          </a:p>
        </p:txBody>
      </p:sp>
      <p:sp>
        <p:nvSpPr>
          <p:cNvPr id="3" name="CasellaDiTesto 2">
            <a:extLst>
              <a:ext uri="{FF2B5EF4-FFF2-40B4-BE49-F238E27FC236}">
                <a16:creationId xmlns:a16="http://schemas.microsoft.com/office/drawing/2014/main" id="{ABC6444A-AAB6-544E-8F23-8CB85AAB7248}"/>
              </a:ext>
            </a:extLst>
          </p:cNvPr>
          <p:cNvSpPr txBox="1"/>
          <p:nvPr/>
        </p:nvSpPr>
        <p:spPr>
          <a:xfrm>
            <a:off x="9386596" y="783769"/>
            <a:ext cx="1478290" cy="584775"/>
          </a:xfrm>
          <a:prstGeom prst="rect">
            <a:avLst/>
          </a:prstGeom>
          <a:noFill/>
        </p:spPr>
        <p:txBody>
          <a:bodyPr wrap="none" rtlCol="0">
            <a:spAutoFit/>
          </a:bodyPr>
          <a:lstStyle/>
          <a:p>
            <a:r>
              <a:rPr lang="it-IT" sz="3200" b="1" dirty="0">
                <a:latin typeface="Dosis" panose="02010503020202060003" pitchFamily="2" charset="77"/>
              </a:rPr>
              <a:t>€ -1200</a:t>
            </a:r>
          </a:p>
        </p:txBody>
      </p:sp>
      <p:sp>
        <p:nvSpPr>
          <p:cNvPr id="4" name="CasellaDiTesto 3">
            <a:extLst>
              <a:ext uri="{FF2B5EF4-FFF2-40B4-BE49-F238E27FC236}">
                <a16:creationId xmlns:a16="http://schemas.microsoft.com/office/drawing/2014/main" id="{A8515546-16DC-1445-AE5A-69774518829A}"/>
              </a:ext>
            </a:extLst>
          </p:cNvPr>
          <p:cNvSpPr txBox="1"/>
          <p:nvPr/>
        </p:nvSpPr>
        <p:spPr>
          <a:xfrm>
            <a:off x="1052111" y="3078584"/>
            <a:ext cx="8127627" cy="1890606"/>
          </a:xfrm>
          <a:prstGeom prst="rect">
            <a:avLst/>
          </a:prstGeom>
          <a:solidFill>
            <a:srgbClr val="0B3367"/>
          </a:solidFill>
        </p:spPr>
        <p:txBody>
          <a:bodyPr wrap="square" rtlCol="0" anchor="ctr" anchorCtr="0">
            <a:noAutofit/>
          </a:bodyPr>
          <a:lstStyle/>
          <a:p>
            <a:pPr algn="ctr"/>
            <a:r>
              <a:rPr lang="it-IT" sz="2800" b="1" dirty="0">
                <a:solidFill>
                  <a:srgbClr val="0DEDB0"/>
                </a:solidFill>
              </a:rPr>
              <a:t>Non hai fatto una scelta molto saggia. </a:t>
            </a:r>
          </a:p>
          <a:p>
            <a:pPr algn="ctr"/>
            <a:r>
              <a:rPr lang="it-IT" sz="2800" b="1" dirty="0">
                <a:solidFill>
                  <a:srgbClr val="0DEDB0"/>
                </a:solidFill>
              </a:rPr>
              <a:t>Va bene, hai risolto il problema </a:t>
            </a:r>
            <a:r>
              <a:rPr lang="it-IT" sz="2800" b="1" dirty="0" err="1">
                <a:solidFill>
                  <a:srgbClr val="0DEDB0"/>
                </a:solidFill>
              </a:rPr>
              <a:t>Dad</a:t>
            </a:r>
            <a:r>
              <a:rPr lang="it-IT" sz="2800" b="1" dirty="0">
                <a:solidFill>
                  <a:srgbClr val="0DEDB0"/>
                </a:solidFill>
              </a:rPr>
              <a:t>, ma ora ne hai uno molto più grosso: restituire 1300 euro a papà. Da dove iniziamo?</a:t>
            </a:r>
          </a:p>
        </p:txBody>
      </p:sp>
      <p:pic>
        <p:nvPicPr>
          <p:cNvPr id="5" name="Elemento grafico 4" descr="Cerchio con freccia destra">
            <a:extLst>
              <a:ext uri="{FF2B5EF4-FFF2-40B4-BE49-F238E27FC236}">
                <a16:creationId xmlns:a16="http://schemas.microsoft.com/office/drawing/2014/main" id="{5A3F27C2-ADDB-5048-B246-48CFA060B2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839433" y="618956"/>
            <a:ext cx="914400" cy="914400"/>
          </a:xfrm>
          <a:prstGeom prst="rect">
            <a:avLst/>
          </a:prstGeom>
        </p:spPr>
      </p:pic>
      <p:sp>
        <p:nvSpPr>
          <p:cNvPr id="6" name="CasellaDiTesto 5">
            <a:extLst>
              <a:ext uri="{FF2B5EF4-FFF2-40B4-BE49-F238E27FC236}">
                <a16:creationId xmlns:a16="http://schemas.microsoft.com/office/drawing/2014/main" id="{9723025F-57FC-1D4B-8FA9-FEEF5BDF6026}"/>
              </a:ext>
            </a:extLst>
          </p:cNvPr>
          <p:cNvSpPr txBox="1"/>
          <p:nvPr/>
        </p:nvSpPr>
        <p:spPr>
          <a:xfrm>
            <a:off x="440064" y="1053459"/>
            <a:ext cx="8665029" cy="1780655"/>
          </a:xfrm>
          <a:prstGeom prst="rect">
            <a:avLst/>
          </a:prstGeom>
          <a:solidFill>
            <a:srgbClr val="0B3367"/>
          </a:solidFill>
        </p:spPr>
        <p:txBody>
          <a:bodyPr wrap="square" rtlCol="0" anchor="t" anchorCtr="0">
            <a:noAutofit/>
          </a:bodyPr>
          <a:lstStyle/>
          <a:p>
            <a:pPr algn="ctr"/>
            <a:r>
              <a:rPr lang="it-IT" sz="3200" b="1" dirty="0">
                <a:solidFill>
                  <a:srgbClr val="0DEDB0"/>
                </a:solidFill>
                <a:latin typeface="Abril Fatface" panose="02000503000000020003" pitchFamily="2" charset="77"/>
              </a:rPr>
              <a:t>A)</a:t>
            </a:r>
            <a:r>
              <a:rPr lang="it-IT" b="1" dirty="0">
                <a:solidFill>
                  <a:srgbClr val="0DEDB0"/>
                </a:solidFill>
                <a:latin typeface="Dosis" panose="02010503020202060003" pitchFamily="2" charset="77"/>
              </a:rPr>
              <a:t> </a:t>
            </a:r>
            <a:r>
              <a:rPr lang="it-IT" sz="2400" b="1" dirty="0">
                <a:solidFill>
                  <a:srgbClr val="0DEDB0"/>
                </a:solidFill>
              </a:rPr>
              <a:t>Un computer fantascientifico dotato di monitor spaziale in previsione di diventare un campione di video games. Purtroppo ti costa un po’ di più di 700 euro: </a:t>
            </a:r>
            <a:r>
              <a:rPr lang="it-IT" sz="2800" b="1" dirty="0">
                <a:solidFill>
                  <a:srgbClr val="0DEDB0"/>
                </a:solidFill>
              </a:rPr>
              <a:t>2000 euro</a:t>
            </a:r>
            <a:r>
              <a:rPr lang="it-IT" sz="2400" b="1" dirty="0">
                <a:solidFill>
                  <a:srgbClr val="0DEDB0"/>
                </a:solidFill>
              </a:rPr>
              <a:t>!</a:t>
            </a:r>
          </a:p>
          <a:p>
            <a:pPr algn="ctr"/>
            <a:r>
              <a:rPr lang="it-IT" sz="2400" b="1" dirty="0">
                <a:solidFill>
                  <a:srgbClr val="0DEDB0"/>
                </a:solidFill>
              </a:rPr>
              <a:t>Chiedi in prestito 1300 euro a papà, tuttavia dovrai restituirglieli!</a:t>
            </a:r>
            <a:endParaRPr lang="it-IT" b="1" dirty="0">
              <a:solidFill>
                <a:srgbClr val="0DEDB0"/>
              </a:solidFill>
            </a:endParaRPr>
          </a:p>
          <a:p>
            <a:pPr algn="ctr"/>
            <a:endParaRPr lang="it-IT" sz="2400" b="1" dirty="0">
              <a:solidFill>
                <a:srgbClr val="FED21F"/>
              </a:solidFill>
              <a:latin typeface="Dosis" panose="02010503020202060003" pitchFamily="2" charset="77"/>
            </a:endParaRPr>
          </a:p>
        </p:txBody>
      </p:sp>
      <p:sp>
        <p:nvSpPr>
          <p:cNvPr id="7" name="Titolo 6">
            <a:extLst>
              <a:ext uri="{FF2B5EF4-FFF2-40B4-BE49-F238E27FC236}">
                <a16:creationId xmlns:a16="http://schemas.microsoft.com/office/drawing/2014/main" id="{B0D3CCC9-9DD5-5B40-AC12-2F68369A39A5}"/>
              </a:ext>
            </a:extLst>
          </p:cNvPr>
          <p:cNvSpPr>
            <a:spLocks noGrp="1"/>
          </p:cNvSpPr>
          <p:nvPr>
            <p:ph type="title" idx="4294967295"/>
          </p:nvPr>
        </p:nvSpPr>
        <p:spPr>
          <a:xfrm>
            <a:off x="721567" y="-1670488"/>
            <a:ext cx="10515600" cy="1325563"/>
          </a:xfrm>
        </p:spPr>
        <p:txBody>
          <a:bodyPr/>
          <a:lstStyle/>
          <a:p>
            <a:pPr rtl="0" eaLnBrk="1" latinLnBrk="0" hangingPunct="1"/>
            <a:r>
              <a:rPr lang="it-IT" sz="1800" kern="1200" dirty="0">
                <a:solidFill>
                  <a:srgbClr val="000000"/>
                </a:solidFill>
                <a:effectLst/>
                <a:latin typeface="Calibri" panose="020F0502020204030204" pitchFamily="34" charset="0"/>
                <a:ea typeface="+mn-ea"/>
                <a:cs typeface="+mn-cs"/>
              </a:rPr>
              <a:t>conseguenze. Livello 3 1A2B. Risposta A</a:t>
            </a:r>
            <a:endParaRPr lang="it-IT" dirty="0">
              <a:effectLst/>
            </a:endParaRPr>
          </a:p>
        </p:txBody>
      </p:sp>
      <p:pic>
        <p:nvPicPr>
          <p:cNvPr id="8" name="Elemento grafico 7" descr="Riproduci">
            <a:hlinkClick r:id="rId6" action="ppaction://hlinksldjump"/>
            <a:extLst>
              <a:ext uri="{FF2B5EF4-FFF2-40B4-BE49-F238E27FC236}">
                <a16:creationId xmlns:a16="http://schemas.microsoft.com/office/drawing/2014/main" id="{178A7D29-510A-DA48-B6C8-D7900326C0A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71839" y="5319054"/>
            <a:ext cx="1135324" cy="1135324"/>
          </a:xfrm>
          <a:prstGeom prst="rect">
            <a:avLst/>
          </a:prstGeom>
        </p:spPr>
      </p:pic>
      <p:pic>
        <p:nvPicPr>
          <p:cNvPr id="9" name="Immagine 8">
            <a:extLst>
              <a:ext uri="{FF2B5EF4-FFF2-40B4-BE49-F238E27FC236}">
                <a16:creationId xmlns:a16="http://schemas.microsoft.com/office/drawing/2014/main" id="{39D1F031-BB29-4E5C-B98F-D9734EF75029}"/>
              </a:ext>
            </a:extLst>
          </p:cNvPr>
          <p:cNvPicPr>
            <a:picLocks noChangeAspect="1"/>
          </p:cNvPicPr>
          <p:nvPr/>
        </p:nvPicPr>
        <p:blipFill>
          <a:blip r:embed="rId9"/>
          <a:stretch>
            <a:fillRect/>
          </a:stretch>
        </p:blipFill>
        <p:spPr>
          <a:xfrm>
            <a:off x="8503084" y="1246634"/>
            <a:ext cx="3710231" cy="3710231"/>
          </a:xfrm>
          <a:prstGeom prst="rect">
            <a:avLst/>
          </a:prstGeom>
        </p:spPr>
      </p:pic>
    </p:spTree>
    <p:extLst>
      <p:ext uri="{BB962C8B-B14F-4D97-AF65-F5344CB8AC3E}">
        <p14:creationId xmlns:p14="http://schemas.microsoft.com/office/powerpoint/2010/main" val="32092189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06B41AE-7054-164B-9020-86515F92F216}"/>
              </a:ext>
            </a:extLst>
          </p:cNvPr>
          <p:cNvSpPr txBox="1"/>
          <p:nvPr/>
        </p:nvSpPr>
        <p:spPr>
          <a:xfrm>
            <a:off x="2817845" y="-1007706"/>
            <a:ext cx="3909468" cy="369332"/>
          </a:xfrm>
          <a:prstGeom prst="rect">
            <a:avLst/>
          </a:prstGeom>
          <a:solidFill>
            <a:srgbClr val="00902A"/>
          </a:solidFill>
        </p:spPr>
        <p:txBody>
          <a:bodyPr wrap="none" rtlCol="0">
            <a:spAutoFit/>
          </a:bodyPr>
          <a:lstStyle/>
          <a:p>
            <a:r>
              <a:rPr lang="it-IT" dirty="0"/>
              <a:t>conseguenze. Livello 3 1A2C. Risposta A</a:t>
            </a:r>
          </a:p>
        </p:txBody>
      </p:sp>
      <p:sp>
        <p:nvSpPr>
          <p:cNvPr id="3" name="CasellaDiTesto 2">
            <a:extLst>
              <a:ext uri="{FF2B5EF4-FFF2-40B4-BE49-F238E27FC236}">
                <a16:creationId xmlns:a16="http://schemas.microsoft.com/office/drawing/2014/main" id="{ABC6444A-AAB6-544E-8F23-8CB85AAB7248}"/>
              </a:ext>
            </a:extLst>
          </p:cNvPr>
          <p:cNvSpPr txBox="1"/>
          <p:nvPr/>
        </p:nvSpPr>
        <p:spPr>
          <a:xfrm>
            <a:off x="9386596" y="783769"/>
            <a:ext cx="1478290" cy="584775"/>
          </a:xfrm>
          <a:prstGeom prst="rect">
            <a:avLst/>
          </a:prstGeom>
          <a:noFill/>
        </p:spPr>
        <p:txBody>
          <a:bodyPr wrap="none" rtlCol="0">
            <a:spAutoFit/>
          </a:bodyPr>
          <a:lstStyle/>
          <a:p>
            <a:r>
              <a:rPr lang="it-IT" sz="3200" b="1" dirty="0">
                <a:latin typeface="Dosis" panose="02010503020202060003" pitchFamily="2" charset="77"/>
              </a:rPr>
              <a:t>€ -1200</a:t>
            </a:r>
          </a:p>
        </p:txBody>
      </p:sp>
      <p:sp>
        <p:nvSpPr>
          <p:cNvPr id="4" name="CasellaDiTesto 3">
            <a:extLst>
              <a:ext uri="{FF2B5EF4-FFF2-40B4-BE49-F238E27FC236}">
                <a16:creationId xmlns:a16="http://schemas.microsoft.com/office/drawing/2014/main" id="{A8515546-16DC-1445-AE5A-69774518829A}"/>
              </a:ext>
            </a:extLst>
          </p:cNvPr>
          <p:cNvSpPr txBox="1"/>
          <p:nvPr/>
        </p:nvSpPr>
        <p:spPr>
          <a:xfrm>
            <a:off x="1258969" y="3483586"/>
            <a:ext cx="8127627" cy="1890606"/>
          </a:xfrm>
          <a:prstGeom prst="rect">
            <a:avLst/>
          </a:prstGeom>
          <a:solidFill>
            <a:srgbClr val="0B3367"/>
          </a:solidFill>
        </p:spPr>
        <p:txBody>
          <a:bodyPr wrap="square" rtlCol="0" anchor="ctr" anchorCtr="0">
            <a:noAutofit/>
          </a:bodyPr>
          <a:lstStyle/>
          <a:p>
            <a:pPr algn="ctr"/>
            <a:r>
              <a:rPr lang="it-IT" sz="2800" b="1" dirty="0">
                <a:solidFill>
                  <a:srgbClr val="0DEDB0"/>
                </a:solidFill>
              </a:rPr>
              <a:t>Non hai fatto una scelta molto saggia. </a:t>
            </a:r>
          </a:p>
          <a:p>
            <a:pPr algn="ctr"/>
            <a:r>
              <a:rPr lang="it-IT" sz="2800" b="1" dirty="0">
                <a:solidFill>
                  <a:srgbClr val="0DEDB0"/>
                </a:solidFill>
              </a:rPr>
              <a:t>Va bene, hai risolto il problema </a:t>
            </a:r>
            <a:r>
              <a:rPr lang="it-IT" sz="2800" b="1" dirty="0" err="1">
                <a:solidFill>
                  <a:srgbClr val="0DEDB0"/>
                </a:solidFill>
              </a:rPr>
              <a:t>Dad</a:t>
            </a:r>
            <a:r>
              <a:rPr lang="it-IT" sz="2800" b="1" dirty="0">
                <a:solidFill>
                  <a:srgbClr val="0DEDB0"/>
                </a:solidFill>
              </a:rPr>
              <a:t>, ma ora ne hai uno molto più grosso: restituire 1300 euro a papà. Da dove iniziamo?</a:t>
            </a:r>
          </a:p>
        </p:txBody>
      </p:sp>
      <p:pic>
        <p:nvPicPr>
          <p:cNvPr id="5" name="Elemento grafico 4" descr="Cerchio con freccia destra">
            <a:extLst>
              <a:ext uri="{FF2B5EF4-FFF2-40B4-BE49-F238E27FC236}">
                <a16:creationId xmlns:a16="http://schemas.microsoft.com/office/drawing/2014/main" id="{5A3F27C2-ADDB-5048-B246-48CFA060B2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839433" y="618956"/>
            <a:ext cx="914400" cy="914400"/>
          </a:xfrm>
          <a:prstGeom prst="rect">
            <a:avLst/>
          </a:prstGeom>
        </p:spPr>
      </p:pic>
      <p:sp>
        <p:nvSpPr>
          <p:cNvPr id="6" name="CasellaDiTesto 5">
            <a:extLst>
              <a:ext uri="{FF2B5EF4-FFF2-40B4-BE49-F238E27FC236}">
                <a16:creationId xmlns:a16="http://schemas.microsoft.com/office/drawing/2014/main" id="{9723025F-57FC-1D4B-8FA9-FEEF5BDF6026}"/>
              </a:ext>
            </a:extLst>
          </p:cNvPr>
          <p:cNvSpPr txBox="1"/>
          <p:nvPr/>
        </p:nvSpPr>
        <p:spPr>
          <a:xfrm>
            <a:off x="721567" y="1368544"/>
            <a:ext cx="8665029" cy="1780655"/>
          </a:xfrm>
          <a:prstGeom prst="rect">
            <a:avLst/>
          </a:prstGeom>
          <a:solidFill>
            <a:srgbClr val="0B3367"/>
          </a:solidFill>
        </p:spPr>
        <p:txBody>
          <a:bodyPr wrap="square" rtlCol="0" anchor="t" anchorCtr="0">
            <a:noAutofit/>
          </a:bodyPr>
          <a:lstStyle/>
          <a:p>
            <a:pPr algn="ctr"/>
            <a:r>
              <a:rPr lang="it-IT" sz="3200" b="1" dirty="0">
                <a:solidFill>
                  <a:srgbClr val="0DEDB0"/>
                </a:solidFill>
                <a:latin typeface="Abril Fatface" panose="02000503000000020003" pitchFamily="2" charset="77"/>
              </a:rPr>
              <a:t>A)</a:t>
            </a:r>
            <a:r>
              <a:rPr lang="it-IT" b="1" dirty="0">
                <a:solidFill>
                  <a:srgbClr val="0DEDB0"/>
                </a:solidFill>
                <a:latin typeface="Dosis" panose="02010503020202060003" pitchFamily="2" charset="77"/>
              </a:rPr>
              <a:t> </a:t>
            </a:r>
            <a:r>
              <a:rPr lang="it-IT" sz="2400" b="1" dirty="0">
                <a:solidFill>
                  <a:srgbClr val="0DEDB0"/>
                </a:solidFill>
              </a:rPr>
              <a:t>Un computer fantascientifico dotato di monitor spaziale in previsione di diventare un campione di video games. Purtroppo ti costa un po’ di più di 700 euro: </a:t>
            </a:r>
            <a:r>
              <a:rPr lang="it-IT" sz="2800" b="1" dirty="0">
                <a:solidFill>
                  <a:srgbClr val="0DEDB0"/>
                </a:solidFill>
              </a:rPr>
              <a:t>2000 euro</a:t>
            </a:r>
            <a:r>
              <a:rPr lang="it-IT" sz="2400" b="1" dirty="0">
                <a:solidFill>
                  <a:srgbClr val="0DEDB0"/>
                </a:solidFill>
              </a:rPr>
              <a:t>!</a:t>
            </a:r>
          </a:p>
          <a:p>
            <a:pPr algn="ctr"/>
            <a:r>
              <a:rPr lang="it-IT" sz="2400" b="1" dirty="0">
                <a:solidFill>
                  <a:srgbClr val="0DEDB0"/>
                </a:solidFill>
              </a:rPr>
              <a:t>Chiedi in prestito 1300 euro a papà, tuttavia dovrai restituirglieli!</a:t>
            </a:r>
            <a:endParaRPr lang="it-IT" b="1" dirty="0">
              <a:solidFill>
                <a:srgbClr val="0DEDB0"/>
              </a:solidFill>
            </a:endParaRPr>
          </a:p>
          <a:p>
            <a:pPr algn="ctr"/>
            <a:endParaRPr lang="it-IT" sz="2400" b="1" dirty="0">
              <a:solidFill>
                <a:srgbClr val="FED21F"/>
              </a:solidFill>
              <a:latin typeface="Dosis" panose="02010503020202060003" pitchFamily="2" charset="77"/>
            </a:endParaRPr>
          </a:p>
        </p:txBody>
      </p:sp>
      <p:sp>
        <p:nvSpPr>
          <p:cNvPr id="7" name="Titolo 6">
            <a:extLst>
              <a:ext uri="{FF2B5EF4-FFF2-40B4-BE49-F238E27FC236}">
                <a16:creationId xmlns:a16="http://schemas.microsoft.com/office/drawing/2014/main" id="{6AF528FD-A022-6642-BBF1-A4FA3D0F66BD}"/>
              </a:ext>
            </a:extLst>
          </p:cNvPr>
          <p:cNvSpPr>
            <a:spLocks noGrp="1"/>
          </p:cNvSpPr>
          <p:nvPr>
            <p:ph type="title" idx="4294967295"/>
          </p:nvPr>
        </p:nvSpPr>
        <p:spPr>
          <a:xfrm>
            <a:off x="721567" y="-1770888"/>
            <a:ext cx="10515600" cy="1325563"/>
          </a:xfrm>
        </p:spPr>
        <p:txBody>
          <a:bodyPr/>
          <a:lstStyle/>
          <a:p>
            <a:pPr rtl="0" eaLnBrk="1" latinLnBrk="0" hangingPunct="1"/>
            <a:r>
              <a:rPr lang="it-IT" sz="1800" kern="1200" dirty="0">
                <a:solidFill>
                  <a:srgbClr val="000000"/>
                </a:solidFill>
                <a:effectLst/>
                <a:latin typeface="Calibri" panose="020F0502020204030204" pitchFamily="34" charset="0"/>
                <a:ea typeface="+mn-ea"/>
                <a:cs typeface="+mn-cs"/>
              </a:rPr>
              <a:t>conseguenze. Livello 3 1A2C. Risposta A</a:t>
            </a:r>
            <a:endParaRPr lang="it-IT" dirty="0">
              <a:effectLst/>
            </a:endParaRPr>
          </a:p>
        </p:txBody>
      </p:sp>
      <p:pic>
        <p:nvPicPr>
          <p:cNvPr id="8" name="Elemento grafico 7" descr="Riproduci">
            <a:hlinkClick r:id="rId6" action="ppaction://hlinksldjump"/>
            <a:extLst>
              <a:ext uri="{FF2B5EF4-FFF2-40B4-BE49-F238E27FC236}">
                <a16:creationId xmlns:a16="http://schemas.microsoft.com/office/drawing/2014/main" id="{D30730A8-E68C-A644-94C8-3D7DD8A0CFC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71839" y="5319054"/>
            <a:ext cx="1135324" cy="1135324"/>
          </a:xfrm>
          <a:prstGeom prst="rect">
            <a:avLst/>
          </a:prstGeom>
        </p:spPr>
      </p:pic>
      <p:pic>
        <p:nvPicPr>
          <p:cNvPr id="9" name="Immagine 8">
            <a:extLst>
              <a:ext uri="{FF2B5EF4-FFF2-40B4-BE49-F238E27FC236}">
                <a16:creationId xmlns:a16="http://schemas.microsoft.com/office/drawing/2014/main" id="{983399D8-8B5E-4B09-B5CC-0723CA59E8FA}"/>
              </a:ext>
            </a:extLst>
          </p:cNvPr>
          <p:cNvPicPr>
            <a:picLocks noChangeAspect="1"/>
          </p:cNvPicPr>
          <p:nvPr/>
        </p:nvPicPr>
        <p:blipFill>
          <a:blip r:embed="rId9"/>
          <a:stretch>
            <a:fillRect/>
          </a:stretch>
        </p:blipFill>
        <p:spPr>
          <a:xfrm>
            <a:off x="8703567" y="1698169"/>
            <a:ext cx="3710231" cy="3710231"/>
          </a:xfrm>
          <a:prstGeom prst="rect">
            <a:avLst/>
          </a:prstGeom>
        </p:spPr>
      </p:pic>
    </p:spTree>
    <p:extLst>
      <p:ext uri="{BB962C8B-B14F-4D97-AF65-F5344CB8AC3E}">
        <p14:creationId xmlns:p14="http://schemas.microsoft.com/office/powerpoint/2010/main" val="6860557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06B41AE-7054-164B-9020-86515F92F216}"/>
              </a:ext>
            </a:extLst>
          </p:cNvPr>
          <p:cNvSpPr txBox="1"/>
          <p:nvPr/>
        </p:nvSpPr>
        <p:spPr>
          <a:xfrm>
            <a:off x="2817845" y="-1007706"/>
            <a:ext cx="3909468" cy="369332"/>
          </a:xfrm>
          <a:prstGeom prst="rect">
            <a:avLst/>
          </a:prstGeom>
          <a:solidFill>
            <a:srgbClr val="00902A"/>
          </a:solidFill>
        </p:spPr>
        <p:txBody>
          <a:bodyPr wrap="none" rtlCol="0">
            <a:spAutoFit/>
          </a:bodyPr>
          <a:lstStyle/>
          <a:p>
            <a:r>
              <a:rPr lang="it-IT" dirty="0"/>
              <a:t>conseguenze. Livello 3 1B2A. Risposta A</a:t>
            </a:r>
          </a:p>
        </p:txBody>
      </p:sp>
      <p:sp>
        <p:nvSpPr>
          <p:cNvPr id="3" name="CasellaDiTesto 2">
            <a:extLst>
              <a:ext uri="{FF2B5EF4-FFF2-40B4-BE49-F238E27FC236}">
                <a16:creationId xmlns:a16="http://schemas.microsoft.com/office/drawing/2014/main" id="{ABC6444A-AAB6-544E-8F23-8CB85AAB7248}"/>
              </a:ext>
            </a:extLst>
          </p:cNvPr>
          <p:cNvSpPr txBox="1"/>
          <p:nvPr/>
        </p:nvSpPr>
        <p:spPr>
          <a:xfrm>
            <a:off x="9386596" y="783769"/>
            <a:ext cx="1468672" cy="584775"/>
          </a:xfrm>
          <a:prstGeom prst="rect">
            <a:avLst/>
          </a:prstGeom>
          <a:noFill/>
        </p:spPr>
        <p:txBody>
          <a:bodyPr wrap="none" rtlCol="0">
            <a:spAutoFit/>
          </a:bodyPr>
          <a:lstStyle/>
          <a:p>
            <a:r>
              <a:rPr lang="it-IT" sz="3200" b="1" dirty="0">
                <a:latin typeface="Dosis" panose="02010503020202060003" pitchFamily="2" charset="77"/>
              </a:rPr>
              <a:t>€ -1299</a:t>
            </a:r>
          </a:p>
        </p:txBody>
      </p:sp>
      <p:sp>
        <p:nvSpPr>
          <p:cNvPr id="4" name="CasellaDiTesto 3">
            <a:extLst>
              <a:ext uri="{FF2B5EF4-FFF2-40B4-BE49-F238E27FC236}">
                <a16:creationId xmlns:a16="http://schemas.microsoft.com/office/drawing/2014/main" id="{A8515546-16DC-1445-AE5A-69774518829A}"/>
              </a:ext>
            </a:extLst>
          </p:cNvPr>
          <p:cNvSpPr txBox="1"/>
          <p:nvPr/>
        </p:nvSpPr>
        <p:spPr>
          <a:xfrm>
            <a:off x="1258969" y="3420180"/>
            <a:ext cx="8127627" cy="1890606"/>
          </a:xfrm>
          <a:prstGeom prst="rect">
            <a:avLst/>
          </a:prstGeom>
          <a:solidFill>
            <a:srgbClr val="0B3367"/>
          </a:solidFill>
        </p:spPr>
        <p:txBody>
          <a:bodyPr wrap="square" rtlCol="0" anchor="ctr" anchorCtr="0">
            <a:noAutofit/>
          </a:bodyPr>
          <a:lstStyle/>
          <a:p>
            <a:pPr algn="ctr"/>
            <a:r>
              <a:rPr lang="it-IT" sz="2800" b="1" dirty="0">
                <a:solidFill>
                  <a:srgbClr val="0DEDB0"/>
                </a:solidFill>
              </a:rPr>
              <a:t>Non hai fatto una scelta molto saggia. </a:t>
            </a:r>
          </a:p>
          <a:p>
            <a:pPr algn="ctr"/>
            <a:r>
              <a:rPr lang="it-IT" sz="2800" b="1" dirty="0">
                <a:solidFill>
                  <a:srgbClr val="0DEDB0"/>
                </a:solidFill>
              </a:rPr>
              <a:t>Va bene, hai risolto il problema </a:t>
            </a:r>
            <a:r>
              <a:rPr lang="it-IT" sz="2800" b="1" dirty="0" err="1">
                <a:solidFill>
                  <a:srgbClr val="0DEDB0"/>
                </a:solidFill>
              </a:rPr>
              <a:t>Dad</a:t>
            </a:r>
            <a:r>
              <a:rPr lang="it-IT" sz="2800" b="1" dirty="0">
                <a:solidFill>
                  <a:srgbClr val="0DEDB0"/>
                </a:solidFill>
              </a:rPr>
              <a:t>, ma ora ne hai uno molto più grosso: restituire 1300 euro a papà. Da dove iniziamo?</a:t>
            </a:r>
          </a:p>
        </p:txBody>
      </p:sp>
      <p:pic>
        <p:nvPicPr>
          <p:cNvPr id="5" name="Elemento grafico 4" descr="Cerchio con freccia destra">
            <a:extLst>
              <a:ext uri="{FF2B5EF4-FFF2-40B4-BE49-F238E27FC236}">
                <a16:creationId xmlns:a16="http://schemas.microsoft.com/office/drawing/2014/main" id="{5A3F27C2-ADDB-5048-B246-48CFA060B2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839433" y="618956"/>
            <a:ext cx="914400" cy="914400"/>
          </a:xfrm>
          <a:prstGeom prst="rect">
            <a:avLst/>
          </a:prstGeom>
        </p:spPr>
      </p:pic>
      <p:sp>
        <p:nvSpPr>
          <p:cNvPr id="6" name="CasellaDiTesto 5">
            <a:extLst>
              <a:ext uri="{FF2B5EF4-FFF2-40B4-BE49-F238E27FC236}">
                <a16:creationId xmlns:a16="http://schemas.microsoft.com/office/drawing/2014/main" id="{9723025F-57FC-1D4B-8FA9-FEEF5BDF6026}"/>
              </a:ext>
            </a:extLst>
          </p:cNvPr>
          <p:cNvSpPr txBox="1"/>
          <p:nvPr/>
        </p:nvSpPr>
        <p:spPr>
          <a:xfrm>
            <a:off x="440064" y="1076156"/>
            <a:ext cx="8665029" cy="1780655"/>
          </a:xfrm>
          <a:prstGeom prst="rect">
            <a:avLst/>
          </a:prstGeom>
          <a:solidFill>
            <a:srgbClr val="0B3367"/>
          </a:solidFill>
        </p:spPr>
        <p:txBody>
          <a:bodyPr wrap="square" rtlCol="0" anchor="t" anchorCtr="0">
            <a:noAutofit/>
          </a:bodyPr>
          <a:lstStyle/>
          <a:p>
            <a:pPr algn="ctr"/>
            <a:r>
              <a:rPr lang="it-IT" sz="3200" b="1" dirty="0">
                <a:solidFill>
                  <a:srgbClr val="0DEDB0"/>
                </a:solidFill>
                <a:latin typeface="Abril Fatface" panose="02000503000000020003" pitchFamily="2" charset="77"/>
              </a:rPr>
              <a:t>A)</a:t>
            </a:r>
            <a:r>
              <a:rPr lang="it-IT" b="1" dirty="0">
                <a:solidFill>
                  <a:srgbClr val="0DEDB0"/>
                </a:solidFill>
                <a:latin typeface="Dosis" panose="02010503020202060003" pitchFamily="2" charset="77"/>
              </a:rPr>
              <a:t> </a:t>
            </a:r>
            <a:r>
              <a:rPr lang="it-IT" sz="2400" b="1" dirty="0">
                <a:solidFill>
                  <a:srgbClr val="0DEDB0"/>
                </a:solidFill>
              </a:rPr>
              <a:t>Un computer fantascientifico dotato di monitor spaziale in previsione di diventare un campione di video games. Purtroppo ti costa un po’ di più di 700 euro: </a:t>
            </a:r>
            <a:r>
              <a:rPr lang="it-IT" sz="2800" b="1" dirty="0">
                <a:solidFill>
                  <a:srgbClr val="0DEDB0"/>
                </a:solidFill>
              </a:rPr>
              <a:t>2000 euro</a:t>
            </a:r>
            <a:r>
              <a:rPr lang="it-IT" sz="2400" b="1" dirty="0">
                <a:solidFill>
                  <a:srgbClr val="0DEDB0"/>
                </a:solidFill>
              </a:rPr>
              <a:t>!</a:t>
            </a:r>
          </a:p>
          <a:p>
            <a:pPr algn="ctr"/>
            <a:r>
              <a:rPr lang="it-IT" sz="2400" b="1" dirty="0">
                <a:solidFill>
                  <a:srgbClr val="0DEDB0"/>
                </a:solidFill>
              </a:rPr>
              <a:t>Chiedi in prestito 1300 euro a papà, tuttavia dovrai restituirglieli!</a:t>
            </a:r>
            <a:endParaRPr lang="it-IT" b="1" dirty="0">
              <a:solidFill>
                <a:srgbClr val="0DEDB0"/>
              </a:solidFill>
            </a:endParaRPr>
          </a:p>
        </p:txBody>
      </p:sp>
      <p:sp>
        <p:nvSpPr>
          <p:cNvPr id="7" name="Titolo 6">
            <a:extLst>
              <a:ext uri="{FF2B5EF4-FFF2-40B4-BE49-F238E27FC236}">
                <a16:creationId xmlns:a16="http://schemas.microsoft.com/office/drawing/2014/main" id="{308087E7-DFB1-334A-BE4D-228AC41591FB}"/>
              </a:ext>
            </a:extLst>
          </p:cNvPr>
          <p:cNvSpPr>
            <a:spLocks noGrp="1"/>
          </p:cNvSpPr>
          <p:nvPr>
            <p:ph type="title" idx="4294967295"/>
          </p:nvPr>
        </p:nvSpPr>
        <p:spPr>
          <a:xfrm>
            <a:off x="2139462" y="-1935701"/>
            <a:ext cx="10515600" cy="1325563"/>
          </a:xfrm>
        </p:spPr>
        <p:txBody>
          <a:bodyPr/>
          <a:lstStyle/>
          <a:p>
            <a:pPr rtl="0" eaLnBrk="1" latinLnBrk="0" hangingPunct="1"/>
            <a:r>
              <a:rPr lang="it-IT" sz="1800" kern="1200" dirty="0">
                <a:solidFill>
                  <a:srgbClr val="000000"/>
                </a:solidFill>
                <a:effectLst/>
                <a:latin typeface="Calibri" panose="020F0502020204030204" pitchFamily="34" charset="0"/>
                <a:ea typeface="+mn-ea"/>
                <a:cs typeface="+mn-cs"/>
              </a:rPr>
              <a:t>conseguenze. Livello 3 1B2A. Risposta A</a:t>
            </a:r>
            <a:endParaRPr lang="it-IT" dirty="0">
              <a:effectLst/>
            </a:endParaRPr>
          </a:p>
        </p:txBody>
      </p:sp>
      <p:pic>
        <p:nvPicPr>
          <p:cNvPr id="8" name="Elemento grafico 7" descr="Riproduci">
            <a:hlinkClick r:id="rId6" action="ppaction://hlinksldjump"/>
            <a:extLst>
              <a:ext uri="{FF2B5EF4-FFF2-40B4-BE49-F238E27FC236}">
                <a16:creationId xmlns:a16="http://schemas.microsoft.com/office/drawing/2014/main" id="{BCE069C1-F96C-2B40-9C31-A89AA11690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71839" y="5319054"/>
            <a:ext cx="1135324" cy="1135324"/>
          </a:xfrm>
          <a:prstGeom prst="rect">
            <a:avLst/>
          </a:prstGeom>
        </p:spPr>
      </p:pic>
      <p:pic>
        <p:nvPicPr>
          <p:cNvPr id="9" name="Immagine 8">
            <a:extLst>
              <a:ext uri="{FF2B5EF4-FFF2-40B4-BE49-F238E27FC236}">
                <a16:creationId xmlns:a16="http://schemas.microsoft.com/office/drawing/2014/main" id="{49F1D19A-4FC9-409F-A699-523EE67F3E88}"/>
              </a:ext>
            </a:extLst>
          </p:cNvPr>
          <p:cNvPicPr>
            <a:picLocks noChangeAspect="1"/>
          </p:cNvPicPr>
          <p:nvPr/>
        </p:nvPicPr>
        <p:blipFill>
          <a:blip r:embed="rId9"/>
          <a:stretch>
            <a:fillRect/>
          </a:stretch>
        </p:blipFill>
        <p:spPr>
          <a:xfrm>
            <a:off x="8703567" y="1608823"/>
            <a:ext cx="3710231" cy="3710231"/>
          </a:xfrm>
          <a:prstGeom prst="rect">
            <a:avLst/>
          </a:prstGeom>
        </p:spPr>
      </p:pic>
    </p:spTree>
    <p:extLst>
      <p:ext uri="{BB962C8B-B14F-4D97-AF65-F5344CB8AC3E}">
        <p14:creationId xmlns:p14="http://schemas.microsoft.com/office/powerpoint/2010/main" val="3540240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B3367"/>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E614CDD-AFEF-F340-B92F-E00D1EFE3C37}"/>
              </a:ext>
            </a:extLst>
          </p:cNvPr>
          <p:cNvSpPr txBox="1"/>
          <p:nvPr/>
        </p:nvSpPr>
        <p:spPr>
          <a:xfrm>
            <a:off x="313765" y="303903"/>
            <a:ext cx="11564470" cy="6250193"/>
          </a:xfrm>
          <a:prstGeom prst="rect">
            <a:avLst/>
          </a:prstGeom>
          <a:solidFill>
            <a:srgbClr val="FED21F"/>
          </a:solidFill>
          <a:effectLst>
            <a:glow rad="266700">
              <a:schemeClr val="accent1">
                <a:alpha val="40000"/>
              </a:schemeClr>
            </a:glow>
            <a:outerShdw blurRad="50800" dist="50800" dir="5400000" algn="ctr" rotWithShape="0">
              <a:srgbClr val="000000"/>
            </a:outerShdw>
            <a:reflection endPos="0" dist="50800" dir="5400000" sy="-100000" algn="bl" rotWithShape="0"/>
            <a:softEdge rad="0"/>
          </a:effectLst>
        </p:spPr>
        <p:txBody>
          <a:bodyPr wrap="square" rtlCol="0">
            <a:spAutoFit/>
          </a:bodyPr>
          <a:lstStyle/>
          <a:p>
            <a:endParaRPr lang="en-GB" dirty="0"/>
          </a:p>
        </p:txBody>
      </p:sp>
      <p:sp>
        <p:nvSpPr>
          <p:cNvPr id="4" name="CasellaDiTesto 3">
            <a:extLst>
              <a:ext uri="{FF2B5EF4-FFF2-40B4-BE49-F238E27FC236}">
                <a16:creationId xmlns:a16="http://schemas.microsoft.com/office/drawing/2014/main" id="{78DA08B9-7E24-D649-BEA5-91B23DDD5F7F}"/>
              </a:ext>
            </a:extLst>
          </p:cNvPr>
          <p:cNvSpPr txBox="1"/>
          <p:nvPr/>
        </p:nvSpPr>
        <p:spPr>
          <a:xfrm>
            <a:off x="697985" y="689529"/>
            <a:ext cx="5751430" cy="1261884"/>
          </a:xfrm>
          <a:prstGeom prst="rect">
            <a:avLst/>
          </a:prstGeom>
          <a:solidFill>
            <a:srgbClr val="0B3367"/>
          </a:solidFill>
        </p:spPr>
        <p:txBody>
          <a:bodyPr wrap="square" rtlCol="0">
            <a:spAutoFit/>
          </a:bodyPr>
          <a:lstStyle/>
          <a:p>
            <a:pPr algn="ctr"/>
            <a:r>
              <a:rPr lang="it-IT" sz="3200" dirty="0">
                <a:solidFill>
                  <a:srgbClr val="FED21F"/>
                </a:solidFill>
                <a:latin typeface="Abril Fatface" panose="02000503000000020003" pitchFamily="2" charset="77"/>
              </a:rPr>
              <a:t>Ti invitiamo a dare un’occhiata al </a:t>
            </a:r>
            <a:r>
              <a:rPr lang="it-IT" sz="4400" b="1" dirty="0">
                <a:solidFill>
                  <a:srgbClr val="FED21F"/>
                </a:solidFill>
                <a:latin typeface="Abril Fatface" panose="02000503000000020003" pitchFamily="2" charset="77"/>
              </a:rPr>
              <a:t>sito</a:t>
            </a:r>
            <a:endParaRPr lang="it-IT" sz="3200" b="1" dirty="0">
              <a:solidFill>
                <a:srgbClr val="FED21F"/>
              </a:solidFill>
              <a:latin typeface="Abril Fatface" panose="02000503000000020003" pitchFamily="2" charset="77"/>
            </a:endParaRPr>
          </a:p>
        </p:txBody>
      </p:sp>
      <p:sp>
        <p:nvSpPr>
          <p:cNvPr id="3" name="CasellaDiTesto 2">
            <a:extLst>
              <a:ext uri="{FF2B5EF4-FFF2-40B4-BE49-F238E27FC236}">
                <a16:creationId xmlns:a16="http://schemas.microsoft.com/office/drawing/2014/main" id="{4459B41D-F441-A841-B494-3A66DD9B746B}"/>
              </a:ext>
            </a:extLst>
          </p:cNvPr>
          <p:cNvSpPr txBox="1"/>
          <p:nvPr/>
        </p:nvSpPr>
        <p:spPr>
          <a:xfrm>
            <a:off x="5926530" y="3997101"/>
            <a:ext cx="1045768" cy="627138"/>
          </a:xfrm>
          <a:prstGeom prst="rect">
            <a:avLst/>
          </a:prstGeom>
          <a:solidFill>
            <a:srgbClr val="0B3367"/>
          </a:solidFill>
        </p:spPr>
        <p:txBody>
          <a:bodyPr wrap="square" rtlCol="0" anchor="ctr" anchorCtr="0">
            <a:noAutofit/>
          </a:bodyPr>
          <a:lstStyle/>
          <a:p>
            <a:pPr algn="ctr"/>
            <a:r>
              <a:rPr lang="it-IT" sz="3200" b="1" dirty="0">
                <a:solidFill>
                  <a:srgbClr val="FED21F"/>
                </a:solidFill>
                <a:latin typeface="Abril Fatface" panose="02000503000000020003" pitchFamily="2" charset="77"/>
              </a:rPr>
              <a:t>&amp;</a:t>
            </a:r>
            <a:endParaRPr lang="it-IT" b="1" dirty="0">
              <a:solidFill>
                <a:srgbClr val="FED21F"/>
              </a:solidFill>
              <a:latin typeface="Abril Fatface" panose="02000503000000020003" pitchFamily="2" charset="77"/>
            </a:endParaRPr>
          </a:p>
        </p:txBody>
      </p:sp>
      <p:sp>
        <p:nvSpPr>
          <p:cNvPr id="5" name="CasellaDiTesto 4">
            <a:extLst>
              <a:ext uri="{FF2B5EF4-FFF2-40B4-BE49-F238E27FC236}">
                <a16:creationId xmlns:a16="http://schemas.microsoft.com/office/drawing/2014/main" id="{9CF201DF-2B22-514A-A77C-173A89FADADC}"/>
              </a:ext>
            </a:extLst>
          </p:cNvPr>
          <p:cNvSpPr txBox="1"/>
          <p:nvPr/>
        </p:nvSpPr>
        <p:spPr>
          <a:xfrm>
            <a:off x="927991" y="3620794"/>
            <a:ext cx="4689987" cy="1169587"/>
          </a:xfrm>
          <a:prstGeom prst="rect">
            <a:avLst/>
          </a:prstGeom>
          <a:solidFill>
            <a:srgbClr val="0B3367"/>
          </a:solidFill>
        </p:spPr>
        <p:txBody>
          <a:bodyPr wrap="square" rtlCol="0" anchor="ctr" anchorCtr="0">
            <a:noAutofit/>
          </a:bodyPr>
          <a:lstStyle/>
          <a:p>
            <a:pPr algn="ctr"/>
            <a:r>
              <a:rPr lang="it-IT" sz="3200" b="1" dirty="0">
                <a:solidFill>
                  <a:srgbClr val="0DEDB0"/>
                </a:solidFill>
                <a:latin typeface="Dosis" panose="02010503020202060003" pitchFamily="2" charset="77"/>
              </a:rPr>
              <a:t>Qui troverai un sacco di </a:t>
            </a:r>
            <a:r>
              <a:rPr lang="it-IT" sz="4000" b="1" dirty="0">
                <a:solidFill>
                  <a:srgbClr val="0DEDB0"/>
                </a:solidFill>
                <a:latin typeface="Abril Fatface" panose="02000503000000020003" pitchFamily="2" charset="77"/>
              </a:rPr>
              <a:t>spunti</a:t>
            </a:r>
            <a:endParaRPr lang="it-IT" sz="2400" b="1" dirty="0">
              <a:solidFill>
                <a:srgbClr val="0DEDB0"/>
              </a:solidFill>
              <a:latin typeface="Abril Fatface" panose="02000503000000020003" pitchFamily="2" charset="77"/>
            </a:endParaRPr>
          </a:p>
        </p:txBody>
      </p:sp>
      <p:sp>
        <p:nvSpPr>
          <p:cNvPr id="6" name="CasellaDiTesto 5">
            <a:extLst>
              <a:ext uri="{FF2B5EF4-FFF2-40B4-BE49-F238E27FC236}">
                <a16:creationId xmlns:a16="http://schemas.microsoft.com/office/drawing/2014/main" id="{693C6281-3E2F-C74C-A5AB-13FEAD3B46E8}"/>
              </a:ext>
            </a:extLst>
          </p:cNvPr>
          <p:cNvSpPr txBox="1"/>
          <p:nvPr/>
        </p:nvSpPr>
        <p:spPr>
          <a:xfrm>
            <a:off x="3272985" y="2157950"/>
            <a:ext cx="5375763" cy="814464"/>
          </a:xfrm>
          <a:prstGeom prst="rect">
            <a:avLst/>
          </a:prstGeom>
          <a:solidFill>
            <a:srgbClr val="0B3367"/>
          </a:solidFill>
        </p:spPr>
        <p:txBody>
          <a:bodyPr wrap="square" rtlCol="0" anchor="ctr" anchorCtr="0">
            <a:noAutofit/>
          </a:bodyPr>
          <a:lstStyle/>
          <a:p>
            <a:pPr algn="ctr"/>
            <a:r>
              <a:rPr lang="it-IT" sz="2400" b="1" dirty="0">
                <a:solidFill>
                  <a:srgbClr val="0DEDB0"/>
                </a:solidFill>
                <a:latin typeface="Dosis" panose="02010503020202060003" pitchFamily="2" charset="77"/>
                <a:hlinkClick r:id="rId3">
                  <a:extLst>
                    <a:ext uri="{A12FA001-AC4F-418D-AE19-62706E023703}">
                      <ahyp:hlinkClr xmlns:ahyp="http://schemas.microsoft.com/office/drawing/2018/hyperlinkcolor" val="tx"/>
                    </a:ext>
                  </a:extLst>
                </a:hlinkClick>
              </a:rPr>
              <a:t>http://www.quellocheconta.gov.it/it</a:t>
            </a:r>
            <a:endParaRPr lang="it-IT" b="1" dirty="0">
              <a:solidFill>
                <a:srgbClr val="0DEDB0"/>
              </a:solidFill>
              <a:latin typeface="Dosis" panose="02010503020202060003" pitchFamily="2" charset="77"/>
            </a:endParaRPr>
          </a:p>
        </p:txBody>
      </p:sp>
      <p:pic>
        <p:nvPicPr>
          <p:cNvPr id="16" name="Elemento grafico 15" descr="Frecce chevron">
            <a:extLst>
              <a:ext uri="{FF2B5EF4-FFF2-40B4-BE49-F238E27FC236}">
                <a16:creationId xmlns:a16="http://schemas.microsoft.com/office/drawing/2014/main" id="{0FAC719F-ECBE-A74A-82BB-F693BB0561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58585" y="2152987"/>
            <a:ext cx="914400" cy="914400"/>
          </a:xfrm>
          <a:prstGeom prst="rect">
            <a:avLst/>
          </a:prstGeom>
        </p:spPr>
      </p:pic>
      <p:pic>
        <p:nvPicPr>
          <p:cNvPr id="17" name="Elemento grafico 16" descr="Indietro da destra a sinistra">
            <a:extLst>
              <a:ext uri="{FF2B5EF4-FFF2-40B4-BE49-F238E27FC236}">
                <a16:creationId xmlns:a16="http://schemas.microsoft.com/office/drawing/2014/main" id="{B7449C10-4EDF-3C42-8AB2-87FD8BEAC1B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62453" y="4910066"/>
            <a:ext cx="1626594" cy="1626594"/>
          </a:xfrm>
          <a:prstGeom prst="rect">
            <a:avLst/>
          </a:prstGeom>
        </p:spPr>
      </p:pic>
      <p:pic>
        <p:nvPicPr>
          <p:cNvPr id="12" name="Elemento grafico 11" descr="Internet">
            <a:extLst>
              <a:ext uri="{FF2B5EF4-FFF2-40B4-BE49-F238E27FC236}">
                <a16:creationId xmlns:a16="http://schemas.microsoft.com/office/drawing/2014/main" id="{32BA7E8E-B9BF-894C-B341-DB6557D5A5B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972298" y="165968"/>
            <a:ext cx="2251759" cy="2251759"/>
          </a:xfrm>
          <a:prstGeom prst="rect">
            <a:avLst/>
          </a:prstGeom>
        </p:spPr>
      </p:pic>
      <p:sp>
        <p:nvSpPr>
          <p:cNvPr id="18" name="CasellaDiTesto 17">
            <a:extLst>
              <a:ext uri="{FF2B5EF4-FFF2-40B4-BE49-F238E27FC236}">
                <a16:creationId xmlns:a16="http://schemas.microsoft.com/office/drawing/2014/main" id="{D8C86C6E-17FD-3141-BC00-2A62AEE6B3C7}"/>
              </a:ext>
            </a:extLst>
          </p:cNvPr>
          <p:cNvSpPr txBox="1"/>
          <p:nvPr/>
        </p:nvSpPr>
        <p:spPr>
          <a:xfrm>
            <a:off x="7633668" y="3520096"/>
            <a:ext cx="3430846" cy="1101149"/>
          </a:xfrm>
          <a:prstGeom prst="rect">
            <a:avLst/>
          </a:prstGeom>
          <a:solidFill>
            <a:srgbClr val="0B3367"/>
          </a:solidFill>
        </p:spPr>
        <p:txBody>
          <a:bodyPr wrap="square" rtlCol="0" anchor="ctr" anchorCtr="0">
            <a:noAutofit/>
          </a:bodyPr>
          <a:lstStyle/>
          <a:p>
            <a:pPr algn="ctr"/>
            <a:r>
              <a:rPr lang="it-IT" sz="3200" b="1" dirty="0">
                <a:solidFill>
                  <a:srgbClr val="0DEDB0"/>
                </a:solidFill>
                <a:latin typeface="Dosis" panose="02010503020202060003" pitchFamily="2" charset="77"/>
              </a:rPr>
              <a:t>Molti concetti </a:t>
            </a:r>
            <a:r>
              <a:rPr lang="it-IT" sz="4000" b="1" dirty="0">
                <a:solidFill>
                  <a:srgbClr val="0DEDB0"/>
                </a:solidFill>
                <a:latin typeface="Abril Fatface" panose="02000503000000020003" pitchFamily="2" charset="77"/>
              </a:rPr>
              <a:t>chiave</a:t>
            </a:r>
            <a:endParaRPr lang="it-IT" b="1" dirty="0">
              <a:solidFill>
                <a:srgbClr val="0DEDB0"/>
              </a:solidFill>
              <a:latin typeface="Abril Fatface" panose="02000503000000020003" pitchFamily="2" charset="77"/>
            </a:endParaRPr>
          </a:p>
        </p:txBody>
      </p:sp>
      <p:sp>
        <p:nvSpPr>
          <p:cNvPr id="19" name="CasellaDiTesto 18">
            <a:extLst>
              <a:ext uri="{FF2B5EF4-FFF2-40B4-BE49-F238E27FC236}">
                <a16:creationId xmlns:a16="http://schemas.microsoft.com/office/drawing/2014/main" id="{A89C74DB-5447-F74B-8E8C-A1D4DFF335A5}"/>
              </a:ext>
            </a:extLst>
          </p:cNvPr>
          <p:cNvSpPr txBox="1"/>
          <p:nvPr/>
        </p:nvSpPr>
        <p:spPr>
          <a:xfrm>
            <a:off x="3902555" y="5334336"/>
            <a:ext cx="4989336" cy="1101149"/>
          </a:xfrm>
          <a:prstGeom prst="rect">
            <a:avLst/>
          </a:prstGeom>
          <a:solidFill>
            <a:srgbClr val="0B3367"/>
          </a:solidFill>
        </p:spPr>
        <p:txBody>
          <a:bodyPr wrap="square" rtlCol="0" anchor="ctr" anchorCtr="0">
            <a:noAutofit/>
          </a:bodyPr>
          <a:lstStyle/>
          <a:p>
            <a:pPr algn="ctr"/>
            <a:r>
              <a:rPr lang="it-IT" sz="3200" b="1" dirty="0">
                <a:solidFill>
                  <a:srgbClr val="FED21F"/>
                </a:solidFill>
                <a:latin typeface="Abril Fatface" panose="02000503000000020003" pitchFamily="2" charset="77"/>
              </a:rPr>
              <a:t>utilissimi per questo gioco!</a:t>
            </a:r>
            <a:endParaRPr lang="it-IT" b="1" dirty="0">
              <a:solidFill>
                <a:srgbClr val="FED21F"/>
              </a:solidFill>
              <a:latin typeface="Abril Fatface" panose="02000503000000020003" pitchFamily="2" charset="77"/>
            </a:endParaRPr>
          </a:p>
        </p:txBody>
      </p:sp>
      <p:pic>
        <p:nvPicPr>
          <p:cNvPr id="14" name="Elemento grafico 13" descr="Cursore">
            <a:extLst>
              <a:ext uri="{FF2B5EF4-FFF2-40B4-BE49-F238E27FC236}">
                <a16:creationId xmlns:a16="http://schemas.microsoft.com/office/drawing/2014/main" id="{038A87AE-9CE9-7C41-85D3-771F6A7DF4D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044463" y="2536338"/>
            <a:ext cx="914400" cy="914400"/>
          </a:xfrm>
          <a:prstGeom prst="rect">
            <a:avLst/>
          </a:prstGeom>
        </p:spPr>
      </p:pic>
      <p:pic>
        <p:nvPicPr>
          <p:cNvPr id="21" name="Elemento grafico 20" descr="Lampadina e ingranaggio">
            <a:extLst>
              <a:ext uri="{FF2B5EF4-FFF2-40B4-BE49-F238E27FC236}">
                <a16:creationId xmlns:a16="http://schemas.microsoft.com/office/drawing/2014/main" id="{A331183A-A2BB-3E4D-A609-35040D7F9AA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20586" y="4070670"/>
            <a:ext cx="2206665" cy="2206665"/>
          </a:xfrm>
          <a:prstGeom prst="rect">
            <a:avLst/>
          </a:prstGeom>
        </p:spPr>
      </p:pic>
    </p:spTree>
    <p:extLst>
      <p:ext uri="{BB962C8B-B14F-4D97-AF65-F5344CB8AC3E}">
        <p14:creationId xmlns:p14="http://schemas.microsoft.com/office/powerpoint/2010/main" val="289442798"/>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06B41AE-7054-164B-9020-86515F92F216}"/>
              </a:ext>
            </a:extLst>
          </p:cNvPr>
          <p:cNvSpPr txBox="1"/>
          <p:nvPr/>
        </p:nvSpPr>
        <p:spPr>
          <a:xfrm>
            <a:off x="2817845" y="-1007706"/>
            <a:ext cx="3909468" cy="369332"/>
          </a:xfrm>
          <a:prstGeom prst="rect">
            <a:avLst/>
          </a:prstGeom>
          <a:solidFill>
            <a:srgbClr val="00902A"/>
          </a:solidFill>
        </p:spPr>
        <p:txBody>
          <a:bodyPr wrap="none" rtlCol="0">
            <a:spAutoFit/>
          </a:bodyPr>
          <a:lstStyle/>
          <a:p>
            <a:r>
              <a:rPr lang="it-IT" dirty="0"/>
              <a:t>conseguenze. Livello 3 1B2B. Risposta A</a:t>
            </a:r>
          </a:p>
        </p:txBody>
      </p:sp>
      <p:sp>
        <p:nvSpPr>
          <p:cNvPr id="3" name="CasellaDiTesto 2">
            <a:extLst>
              <a:ext uri="{FF2B5EF4-FFF2-40B4-BE49-F238E27FC236}">
                <a16:creationId xmlns:a16="http://schemas.microsoft.com/office/drawing/2014/main" id="{ABC6444A-AAB6-544E-8F23-8CB85AAB7248}"/>
              </a:ext>
            </a:extLst>
          </p:cNvPr>
          <p:cNvSpPr txBox="1"/>
          <p:nvPr/>
        </p:nvSpPr>
        <p:spPr>
          <a:xfrm>
            <a:off x="9386596" y="783769"/>
            <a:ext cx="1378904" cy="584775"/>
          </a:xfrm>
          <a:prstGeom prst="rect">
            <a:avLst/>
          </a:prstGeom>
          <a:noFill/>
        </p:spPr>
        <p:txBody>
          <a:bodyPr wrap="none" rtlCol="0">
            <a:spAutoFit/>
          </a:bodyPr>
          <a:lstStyle/>
          <a:p>
            <a:r>
              <a:rPr lang="it-IT" sz="3200" b="1" dirty="0">
                <a:latin typeface="Dosis" panose="02010503020202060003" pitchFamily="2" charset="77"/>
              </a:rPr>
              <a:t>€ -1199</a:t>
            </a:r>
          </a:p>
        </p:txBody>
      </p:sp>
      <p:sp>
        <p:nvSpPr>
          <p:cNvPr id="4" name="CasellaDiTesto 3">
            <a:extLst>
              <a:ext uri="{FF2B5EF4-FFF2-40B4-BE49-F238E27FC236}">
                <a16:creationId xmlns:a16="http://schemas.microsoft.com/office/drawing/2014/main" id="{A8515546-16DC-1445-AE5A-69774518829A}"/>
              </a:ext>
            </a:extLst>
          </p:cNvPr>
          <p:cNvSpPr txBox="1"/>
          <p:nvPr/>
        </p:nvSpPr>
        <p:spPr>
          <a:xfrm>
            <a:off x="1258969" y="3087850"/>
            <a:ext cx="8127627" cy="1890606"/>
          </a:xfrm>
          <a:prstGeom prst="rect">
            <a:avLst/>
          </a:prstGeom>
          <a:solidFill>
            <a:srgbClr val="0B3367"/>
          </a:solidFill>
        </p:spPr>
        <p:txBody>
          <a:bodyPr wrap="square" rtlCol="0" anchor="ctr" anchorCtr="0">
            <a:noAutofit/>
          </a:bodyPr>
          <a:lstStyle/>
          <a:p>
            <a:pPr algn="ctr"/>
            <a:r>
              <a:rPr lang="it-IT" sz="2800" b="1" dirty="0">
                <a:solidFill>
                  <a:srgbClr val="0DEDB0"/>
                </a:solidFill>
              </a:rPr>
              <a:t>Non hai fatto una scelta molto saggia. </a:t>
            </a:r>
          </a:p>
          <a:p>
            <a:pPr algn="ctr"/>
            <a:r>
              <a:rPr lang="it-IT" sz="2800" b="1" dirty="0">
                <a:solidFill>
                  <a:srgbClr val="0DEDB0"/>
                </a:solidFill>
              </a:rPr>
              <a:t>Va bene, hai risolto il problema </a:t>
            </a:r>
            <a:r>
              <a:rPr lang="it-IT" sz="2800" b="1" dirty="0" err="1">
                <a:solidFill>
                  <a:srgbClr val="0DEDB0"/>
                </a:solidFill>
              </a:rPr>
              <a:t>Dad</a:t>
            </a:r>
            <a:r>
              <a:rPr lang="it-IT" sz="2800" b="1" dirty="0">
                <a:solidFill>
                  <a:srgbClr val="0DEDB0"/>
                </a:solidFill>
              </a:rPr>
              <a:t>, ma ora ne hai uno molto più grosso: restituire 1300 euro a papà. Da dove iniziamo?</a:t>
            </a:r>
          </a:p>
        </p:txBody>
      </p:sp>
      <p:pic>
        <p:nvPicPr>
          <p:cNvPr id="5" name="Elemento grafico 4" descr="Cerchio con freccia destra">
            <a:extLst>
              <a:ext uri="{FF2B5EF4-FFF2-40B4-BE49-F238E27FC236}">
                <a16:creationId xmlns:a16="http://schemas.microsoft.com/office/drawing/2014/main" id="{5A3F27C2-ADDB-5048-B246-48CFA060B2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839433" y="618956"/>
            <a:ext cx="914400" cy="914400"/>
          </a:xfrm>
          <a:prstGeom prst="rect">
            <a:avLst/>
          </a:prstGeom>
        </p:spPr>
      </p:pic>
      <p:sp>
        <p:nvSpPr>
          <p:cNvPr id="6" name="CasellaDiTesto 5">
            <a:extLst>
              <a:ext uri="{FF2B5EF4-FFF2-40B4-BE49-F238E27FC236}">
                <a16:creationId xmlns:a16="http://schemas.microsoft.com/office/drawing/2014/main" id="{9723025F-57FC-1D4B-8FA9-FEEF5BDF6026}"/>
              </a:ext>
            </a:extLst>
          </p:cNvPr>
          <p:cNvSpPr txBox="1"/>
          <p:nvPr/>
        </p:nvSpPr>
        <p:spPr>
          <a:xfrm>
            <a:off x="504092" y="1044193"/>
            <a:ext cx="8665029" cy="1780655"/>
          </a:xfrm>
          <a:prstGeom prst="rect">
            <a:avLst/>
          </a:prstGeom>
          <a:solidFill>
            <a:srgbClr val="0B3367"/>
          </a:solidFill>
        </p:spPr>
        <p:txBody>
          <a:bodyPr wrap="square" rtlCol="0" anchor="t" anchorCtr="0">
            <a:noAutofit/>
          </a:bodyPr>
          <a:lstStyle/>
          <a:p>
            <a:pPr algn="ctr"/>
            <a:r>
              <a:rPr lang="it-IT" sz="3200" b="1" dirty="0">
                <a:solidFill>
                  <a:srgbClr val="0DEDB0"/>
                </a:solidFill>
                <a:latin typeface="Abril Fatface" panose="02000503000000020003" pitchFamily="2" charset="77"/>
              </a:rPr>
              <a:t>A)</a:t>
            </a:r>
            <a:r>
              <a:rPr lang="it-IT" b="1" dirty="0">
                <a:solidFill>
                  <a:srgbClr val="0DEDB0"/>
                </a:solidFill>
                <a:latin typeface="Dosis" panose="02010503020202060003" pitchFamily="2" charset="77"/>
              </a:rPr>
              <a:t> </a:t>
            </a:r>
            <a:r>
              <a:rPr lang="it-IT" sz="2400" b="1" dirty="0">
                <a:solidFill>
                  <a:srgbClr val="0DEDB0"/>
                </a:solidFill>
              </a:rPr>
              <a:t>Un computer fantascientifico dotato di monitor spaziale in previsione di diventare un campione di video games. Purtroppo ti costa un po’ di più di 700 euro: </a:t>
            </a:r>
            <a:r>
              <a:rPr lang="it-IT" sz="2800" b="1" dirty="0">
                <a:solidFill>
                  <a:srgbClr val="0DEDB0"/>
                </a:solidFill>
              </a:rPr>
              <a:t>2000 euro</a:t>
            </a:r>
            <a:r>
              <a:rPr lang="it-IT" sz="2400" b="1" dirty="0">
                <a:solidFill>
                  <a:srgbClr val="0DEDB0"/>
                </a:solidFill>
              </a:rPr>
              <a:t>!</a:t>
            </a:r>
          </a:p>
          <a:p>
            <a:pPr algn="ctr"/>
            <a:r>
              <a:rPr lang="it-IT" sz="2400" b="1" dirty="0">
                <a:solidFill>
                  <a:srgbClr val="0DEDB0"/>
                </a:solidFill>
              </a:rPr>
              <a:t>Chiedi in prestito 1300 euro a papà, tuttavia dovrai restituirglieli!</a:t>
            </a:r>
            <a:endParaRPr lang="it-IT" b="1" dirty="0">
              <a:solidFill>
                <a:srgbClr val="0DEDB0"/>
              </a:solidFill>
            </a:endParaRPr>
          </a:p>
          <a:p>
            <a:pPr algn="ctr"/>
            <a:endParaRPr lang="it-IT" sz="2400" b="1" dirty="0">
              <a:solidFill>
                <a:srgbClr val="FED21F"/>
              </a:solidFill>
              <a:latin typeface="Dosis" panose="02010503020202060003" pitchFamily="2" charset="77"/>
            </a:endParaRPr>
          </a:p>
        </p:txBody>
      </p:sp>
      <p:sp>
        <p:nvSpPr>
          <p:cNvPr id="7" name="Titolo 6">
            <a:extLst>
              <a:ext uri="{FF2B5EF4-FFF2-40B4-BE49-F238E27FC236}">
                <a16:creationId xmlns:a16="http://schemas.microsoft.com/office/drawing/2014/main" id="{E03D8B74-88A8-774A-B8CF-E1BF9551082C}"/>
              </a:ext>
            </a:extLst>
          </p:cNvPr>
          <p:cNvSpPr>
            <a:spLocks noGrp="1"/>
          </p:cNvSpPr>
          <p:nvPr>
            <p:ph type="title" idx="4294967295"/>
          </p:nvPr>
        </p:nvSpPr>
        <p:spPr>
          <a:xfrm>
            <a:off x="504092" y="-1874489"/>
            <a:ext cx="10515600" cy="1325563"/>
          </a:xfrm>
        </p:spPr>
        <p:txBody>
          <a:bodyPr/>
          <a:lstStyle/>
          <a:p>
            <a:pPr rtl="0" eaLnBrk="1" latinLnBrk="0" hangingPunct="1"/>
            <a:r>
              <a:rPr lang="it-IT" sz="1800" kern="1200" dirty="0">
                <a:solidFill>
                  <a:srgbClr val="000000"/>
                </a:solidFill>
                <a:effectLst/>
                <a:latin typeface="Calibri" panose="020F0502020204030204" pitchFamily="34" charset="0"/>
                <a:ea typeface="+mn-ea"/>
                <a:cs typeface="+mn-cs"/>
              </a:rPr>
              <a:t>conseguenze. Livello 3 1B2B. Risposta A</a:t>
            </a:r>
            <a:endParaRPr lang="it-IT" dirty="0">
              <a:effectLst/>
            </a:endParaRPr>
          </a:p>
        </p:txBody>
      </p:sp>
      <p:pic>
        <p:nvPicPr>
          <p:cNvPr id="8" name="Elemento grafico 7" descr="Riproduci">
            <a:hlinkClick r:id="rId6" action="ppaction://hlinksldjump"/>
            <a:extLst>
              <a:ext uri="{FF2B5EF4-FFF2-40B4-BE49-F238E27FC236}">
                <a16:creationId xmlns:a16="http://schemas.microsoft.com/office/drawing/2014/main" id="{04D2E960-7F57-3940-A453-9B8FC6BFA9B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71839" y="5319054"/>
            <a:ext cx="1135324" cy="1135324"/>
          </a:xfrm>
          <a:prstGeom prst="rect">
            <a:avLst/>
          </a:prstGeom>
        </p:spPr>
      </p:pic>
      <p:pic>
        <p:nvPicPr>
          <p:cNvPr id="9" name="Immagine 8">
            <a:extLst>
              <a:ext uri="{FF2B5EF4-FFF2-40B4-BE49-F238E27FC236}">
                <a16:creationId xmlns:a16="http://schemas.microsoft.com/office/drawing/2014/main" id="{9DCABC87-B3CB-41A7-91A2-D9E0BD6C9F9E}"/>
              </a:ext>
            </a:extLst>
          </p:cNvPr>
          <p:cNvPicPr>
            <a:picLocks noChangeAspect="1"/>
          </p:cNvPicPr>
          <p:nvPr/>
        </p:nvPicPr>
        <p:blipFill>
          <a:blip r:embed="rId9"/>
          <a:stretch>
            <a:fillRect/>
          </a:stretch>
        </p:blipFill>
        <p:spPr>
          <a:xfrm>
            <a:off x="8703567" y="1271359"/>
            <a:ext cx="3710231" cy="3710231"/>
          </a:xfrm>
          <a:prstGeom prst="rect">
            <a:avLst/>
          </a:prstGeom>
        </p:spPr>
      </p:pic>
    </p:spTree>
    <p:extLst>
      <p:ext uri="{BB962C8B-B14F-4D97-AF65-F5344CB8AC3E}">
        <p14:creationId xmlns:p14="http://schemas.microsoft.com/office/powerpoint/2010/main" val="31374737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06B41AE-7054-164B-9020-86515F92F216}"/>
              </a:ext>
            </a:extLst>
          </p:cNvPr>
          <p:cNvSpPr txBox="1"/>
          <p:nvPr/>
        </p:nvSpPr>
        <p:spPr>
          <a:xfrm>
            <a:off x="2817845" y="-1007706"/>
            <a:ext cx="3909468" cy="369332"/>
          </a:xfrm>
          <a:prstGeom prst="rect">
            <a:avLst/>
          </a:prstGeom>
          <a:solidFill>
            <a:srgbClr val="00902A"/>
          </a:solidFill>
        </p:spPr>
        <p:txBody>
          <a:bodyPr wrap="none" rtlCol="0">
            <a:spAutoFit/>
          </a:bodyPr>
          <a:lstStyle/>
          <a:p>
            <a:r>
              <a:rPr lang="it-IT" dirty="0"/>
              <a:t>conseguenze. Livello 3 1B2C. Risposta A</a:t>
            </a:r>
          </a:p>
        </p:txBody>
      </p:sp>
      <p:sp>
        <p:nvSpPr>
          <p:cNvPr id="3" name="CasellaDiTesto 2">
            <a:extLst>
              <a:ext uri="{FF2B5EF4-FFF2-40B4-BE49-F238E27FC236}">
                <a16:creationId xmlns:a16="http://schemas.microsoft.com/office/drawing/2014/main" id="{ABC6444A-AAB6-544E-8F23-8CB85AAB7248}"/>
              </a:ext>
            </a:extLst>
          </p:cNvPr>
          <p:cNvSpPr txBox="1"/>
          <p:nvPr/>
        </p:nvSpPr>
        <p:spPr>
          <a:xfrm>
            <a:off x="9386596" y="783769"/>
            <a:ext cx="1378904" cy="584775"/>
          </a:xfrm>
          <a:prstGeom prst="rect">
            <a:avLst/>
          </a:prstGeom>
          <a:noFill/>
        </p:spPr>
        <p:txBody>
          <a:bodyPr wrap="none" rtlCol="0">
            <a:spAutoFit/>
          </a:bodyPr>
          <a:lstStyle/>
          <a:p>
            <a:r>
              <a:rPr lang="it-IT" sz="3200" b="1" dirty="0">
                <a:latin typeface="Dosis" panose="02010503020202060003" pitchFamily="2" charset="77"/>
              </a:rPr>
              <a:t>€ -1199</a:t>
            </a:r>
          </a:p>
        </p:txBody>
      </p:sp>
      <p:sp>
        <p:nvSpPr>
          <p:cNvPr id="4" name="CasellaDiTesto 3">
            <a:extLst>
              <a:ext uri="{FF2B5EF4-FFF2-40B4-BE49-F238E27FC236}">
                <a16:creationId xmlns:a16="http://schemas.microsoft.com/office/drawing/2014/main" id="{A8515546-16DC-1445-AE5A-69774518829A}"/>
              </a:ext>
            </a:extLst>
          </p:cNvPr>
          <p:cNvSpPr txBox="1"/>
          <p:nvPr/>
        </p:nvSpPr>
        <p:spPr>
          <a:xfrm>
            <a:off x="1492640" y="3429000"/>
            <a:ext cx="8127627" cy="1890606"/>
          </a:xfrm>
          <a:prstGeom prst="rect">
            <a:avLst/>
          </a:prstGeom>
          <a:solidFill>
            <a:srgbClr val="0B3367"/>
          </a:solidFill>
        </p:spPr>
        <p:txBody>
          <a:bodyPr wrap="square" rtlCol="0" anchor="ctr" anchorCtr="0">
            <a:noAutofit/>
          </a:bodyPr>
          <a:lstStyle/>
          <a:p>
            <a:pPr algn="ctr"/>
            <a:r>
              <a:rPr lang="it-IT" sz="2800" b="1" dirty="0">
                <a:solidFill>
                  <a:srgbClr val="0DEDB0"/>
                </a:solidFill>
              </a:rPr>
              <a:t>Non hai fatto una scelta molto saggia. </a:t>
            </a:r>
          </a:p>
          <a:p>
            <a:pPr algn="ctr"/>
            <a:r>
              <a:rPr lang="it-IT" sz="2800" b="1" dirty="0">
                <a:solidFill>
                  <a:srgbClr val="0DEDB0"/>
                </a:solidFill>
              </a:rPr>
              <a:t>Va bene, hai risolto il problema </a:t>
            </a:r>
            <a:r>
              <a:rPr lang="it-IT" sz="2800" b="1" dirty="0" err="1">
                <a:solidFill>
                  <a:srgbClr val="0DEDB0"/>
                </a:solidFill>
              </a:rPr>
              <a:t>Dad</a:t>
            </a:r>
            <a:r>
              <a:rPr lang="it-IT" sz="2800" b="1" dirty="0">
                <a:solidFill>
                  <a:srgbClr val="0DEDB0"/>
                </a:solidFill>
              </a:rPr>
              <a:t>, ma ora ne hai uno molto più grosso: restituire 1300 euro a papà. Da dove iniziamo?</a:t>
            </a:r>
          </a:p>
        </p:txBody>
      </p:sp>
      <p:pic>
        <p:nvPicPr>
          <p:cNvPr id="5" name="Elemento grafico 4" descr="Cerchio con freccia destra">
            <a:extLst>
              <a:ext uri="{FF2B5EF4-FFF2-40B4-BE49-F238E27FC236}">
                <a16:creationId xmlns:a16="http://schemas.microsoft.com/office/drawing/2014/main" id="{5A3F27C2-ADDB-5048-B246-48CFA060B2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839433" y="618956"/>
            <a:ext cx="914400" cy="914400"/>
          </a:xfrm>
          <a:prstGeom prst="rect">
            <a:avLst/>
          </a:prstGeom>
        </p:spPr>
      </p:pic>
      <p:sp>
        <p:nvSpPr>
          <p:cNvPr id="6" name="CasellaDiTesto 5">
            <a:extLst>
              <a:ext uri="{FF2B5EF4-FFF2-40B4-BE49-F238E27FC236}">
                <a16:creationId xmlns:a16="http://schemas.microsoft.com/office/drawing/2014/main" id="{9723025F-57FC-1D4B-8FA9-FEEF5BDF6026}"/>
              </a:ext>
            </a:extLst>
          </p:cNvPr>
          <p:cNvSpPr txBox="1"/>
          <p:nvPr/>
        </p:nvSpPr>
        <p:spPr>
          <a:xfrm>
            <a:off x="574431" y="1103007"/>
            <a:ext cx="8665029" cy="1780655"/>
          </a:xfrm>
          <a:prstGeom prst="rect">
            <a:avLst/>
          </a:prstGeom>
          <a:solidFill>
            <a:srgbClr val="0B3367"/>
          </a:solidFill>
        </p:spPr>
        <p:txBody>
          <a:bodyPr wrap="square" rtlCol="0" anchor="t" anchorCtr="0">
            <a:noAutofit/>
          </a:bodyPr>
          <a:lstStyle/>
          <a:p>
            <a:pPr algn="ctr"/>
            <a:r>
              <a:rPr lang="it-IT" sz="3200" b="1" dirty="0">
                <a:solidFill>
                  <a:srgbClr val="0DEDB0"/>
                </a:solidFill>
                <a:latin typeface="Abril Fatface" panose="02000503000000020003" pitchFamily="2" charset="77"/>
              </a:rPr>
              <a:t>A)</a:t>
            </a:r>
            <a:r>
              <a:rPr lang="it-IT" b="1" dirty="0">
                <a:solidFill>
                  <a:srgbClr val="0DEDB0"/>
                </a:solidFill>
                <a:latin typeface="Dosis" panose="02010503020202060003" pitchFamily="2" charset="77"/>
              </a:rPr>
              <a:t> </a:t>
            </a:r>
            <a:r>
              <a:rPr lang="it-IT" sz="2400" b="1" dirty="0">
                <a:solidFill>
                  <a:srgbClr val="0DEDB0"/>
                </a:solidFill>
              </a:rPr>
              <a:t>Un computer fantascientifico dotato di monitor spaziale in previsione di diventare un campione di video games. Purtroppo ti costa un po’ di più di 700 euro: </a:t>
            </a:r>
            <a:r>
              <a:rPr lang="it-IT" sz="2800" b="1" dirty="0">
                <a:solidFill>
                  <a:srgbClr val="0DEDB0"/>
                </a:solidFill>
              </a:rPr>
              <a:t>2000 euro</a:t>
            </a:r>
            <a:r>
              <a:rPr lang="it-IT" sz="2400" b="1" dirty="0">
                <a:solidFill>
                  <a:srgbClr val="0DEDB0"/>
                </a:solidFill>
              </a:rPr>
              <a:t>!</a:t>
            </a:r>
          </a:p>
          <a:p>
            <a:pPr algn="ctr"/>
            <a:r>
              <a:rPr lang="it-IT" sz="2400" b="1" dirty="0">
                <a:solidFill>
                  <a:srgbClr val="0DEDB0"/>
                </a:solidFill>
              </a:rPr>
              <a:t>Chiedi in prestito 1300 euro a papà, tuttavia dovrai restituirglieli!</a:t>
            </a:r>
            <a:endParaRPr lang="it-IT" b="1" dirty="0">
              <a:solidFill>
                <a:srgbClr val="0DEDB0"/>
              </a:solidFill>
            </a:endParaRPr>
          </a:p>
          <a:p>
            <a:pPr algn="ctr"/>
            <a:endParaRPr lang="it-IT" sz="2400" b="1" dirty="0">
              <a:solidFill>
                <a:srgbClr val="FED21F"/>
              </a:solidFill>
              <a:latin typeface="Dosis" panose="02010503020202060003" pitchFamily="2" charset="77"/>
            </a:endParaRPr>
          </a:p>
        </p:txBody>
      </p:sp>
      <p:sp>
        <p:nvSpPr>
          <p:cNvPr id="7" name="Titolo 6">
            <a:extLst>
              <a:ext uri="{FF2B5EF4-FFF2-40B4-BE49-F238E27FC236}">
                <a16:creationId xmlns:a16="http://schemas.microsoft.com/office/drawing/2014/main" id="{13FF0933-7C36-9C42-8C67-1799D01BB211}"/>
              </a:ext>
            </a:extLst>
          </p:cNvPr>
          <p:cNvSpPr>
            <a:spLocks noGrp="1"/>
          </p:cNvSpPr>
          <p:nvPr>
            <p:ph type="title" idx="4294967295"/>
          </p:nvPr>
        </p:nvSpPr>
        <p:spPr>
          <a:xfrm>
            <a:off x="574431" y="-1819123"/>
            <a:ext cx="10515600" cy="1325563"/>
          </a:xfrm>
        </p:spPr>
        <p:txBody>
          <a:bodyPr/>
          <a:lstStyle/>
          <a:p>
            <a:pPr rtl="0" eaLnBrk="1" latinLnBrk="0" hangingPunct="1"/>
            <a:r>
              <a:rPr lang="it-IT" sz="1800" kern="1200" dirty="0">
                <a:solidFill>
                  <a:srgbClr val="000000"/>
                </a:solidFill>
                <a:effectLst/>
                <a:latin typeface="Calibri" panose="020F0502020204030204" pitchFamily="34" charset="0"/>
                <a:ea typeface="+mn-ea"/>
                <a:cs typeface="+mn-cs"/>
              </a:rPr>
              <a:t>conseguenze. Livello 3 1B2C. Risposta A</a:t>
            </a:r>
            <a:endParaRPr lang="it-IT" dirty="0">
              <a:effectLst/>
            </a:endParaRPr>
          </a:p>
        </p:txBody>
      </p:sp>
      <p:pic>
        <p:nvPicPr>
          <p:cNvPr id="8" name="Elemento grafico 7" descr="Riproduci">
            <a:hlinkClick r:id="rId6" action="ppaction://hlinksldjump"/>
            <a:extLst>
              <a:ext uri="{FF2B5EF4-FFF2-40B4-BE49-F238E27FC236}">
                <a16:creationId xmlns:a16="http://schemas.microsoft.com/office/drawing/2014/main" id="{148F8037-6D6D-6748-A534-7C0F3E8A6B8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71839" y="5319054"/>
            <a:ext cx="1135324" cy="1135324"/>
          </a:xfrm>
          <a:prstGeom prst="rect">
            <a:avLst/>
          </a:prstGeom>
        </p:spPr>
      </p:pic>
      <p:pic>
        <p:nvPicPr>
          <p:cNvPr id="9" name="Immagine 8">
            <a:extLst>
              <a:ext uri="{FF2B5EF4-FFF2-40B4-BE49-F238E27FC236}">
                <a16:creationId xmlns:a16="http://schemas.microsoft.com/office/drawing/2014/main" id="{7262A123-B518-465E-AFD0-AA297FA62D79}"/>
              </a:ext>
            </a:extLst>
          </p:cNvPr>
          <p:cNvPicPr>
            <a:picLocks noChangeAspect="1"/>
          </p:cNvPicPr>
          <p:nvPr/>
        </p:nvPicPr>
        <p:blipFill>
          <a:blip r:embed="rId9"/>
          <a:stretch>
            <a:fillRect/>
          </a:stretch>
        </p:blipFill>
        <p:spPr>
          <a:xfrm>
            <a:off x="8844244" y="1608823"/>
            <a:ext cx="3710231" cy="3710231"/>
          </a:xfrm>
          <a:prstGeom prst="rect">
            <a:avLst/>
          </a:prstGeom>
        </p:spPr>
      </p:pic>
    </p:spTree>
    <p:extLst>
      <p:ext uri="{BB962C8B-B14F-4D97-AF65-F5344CB8AC3E}">
        <p14:creationId xmlns:p14="http://schemas.microsoft.com/office/powerpoint/2010/main" val="31415918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06B41AE-7054-164B-9020-86515F92F216}"/>
              </a:ext>
            </a:extLst>
          </p:cNvPr>
          <p:cNvSpPr txBox="1"/>
          <p:nvPr/>
        </p:nvSpPr>
        <p:spPr>
          <a:xfrm>
            <a:off x="2817845" y="-1007706"/>
            <a:ext cx="3909468" cy="369332"/>
          </a:xfrm>
          <a:prstGeom prst="rect">
            <a:avLst/>
          </a:prstGeom>
          <a:solidFill>
            <a:srgbClr val="00902A"/>
          </a:solidFill>
        </p:spPr>
        <p:txBody>
          <a:bodyPr wrap="none" rtlCol="0">
            <a:spAutoFit/>
          </a:bodyPr>
          <a:lstStyle/>
          <a:p>
            <a:r>
              <a:rPr lang="it-IT" dirty="0"/>
              <a:t>conseguenze. Livello 3 1A2A. Risposta B</a:t>
            </a:r>
          </a:p>
        </p:txBody>
      </p:sp>
      <p:sp>
        <p:nvSpPr>
          <p:cNvPr id="3" name="CasellaDiTesto 2">
            <a:extLst>
              <a:ext uri="{FF2B5EF4-FFF2-40B4-BE49-F238E27FC236}">
                <a16:creationId xmlns:a16="http://schemas.microsoft.com/office/drawing/2014/main" id="{ABC6444A-AAB6-544E-8F23-8CB85AAB7248}"/>
              </a:ext>
            </a:extLst>
          </p:cNvPr>
          <p:cNvSpPr txBox="1"/>
          <p:nvPr/>
        </p:nvSpPr>
        <p:spPr>
          <a:xfrm>
            <a:off x="9594345" y="798648"/>
            <a:ext cx="750526" cy="584775"/>
          </a:xfrm>
          <a:prstGeom prst="rect">
            <a:avLst/>
          </a:prstGeom>
          <a:noFill/>
        </p:spPr>
        <p:txBody>
          <a:bodyPr wrap="none" rtlCol="0">
            <a:spAutoFit/>
          </a:bodyPr>
          <a:lstStyle/>
          <a:p>
            <a:r>
              <a:rPr lang="it-IT" sz="3200" b="1" dirty="0">
                <a:latin typeface="Dosis" panose="02010503020202060003" pitchFamily="2" charset="77"/>
              </a:rPr>
              <a:t>€ 0</a:t>
            </a:r>
          </a:p>
        </p:txBody>
      </p:sp>
      <p:sp>
        <p:nvSpPr>
          <p:cNvPr id="4" name="CasellaDiTesto 3">
            <a:extLst>
              <a:ext uri="{FF2B5EF4-FFF2-40B4-BE49-F238E27FC236}">
                <a16:creationId xmlns:a16="http://schemas.microsoft.com/office/drawing/2014/main" id="{A8515546-16DC-1445-AE5A-69774518829A}"/>
              </a:ext>
            </a:extLst>
          </p:cNvPr>
          <p:cNvSpPr txBox="1"/>
          <p:nvPr/>
        </p:nvSpPr>
        <p:spPr>
          <a:xfrm>
            <a:off x="1132611" y="3616000"/>
            <a:ext cx="8127627" cy="1890606"/>
          </a:xfrm>
          <a:prstGeom prst="rect">
            <a:avLst/>
          </a:prstGeom>
          <a:solidFill>
            <a:srgbClr val="0B3367"/>
          </a:solidFill>
        </p:spPr>
        <p:txBody>
          <a:bodyPr wrap="square" rtlCol="0" anchor="ctr" anchorCtr="0">
            <a:noAutofit/>
          </a:bodyPr>
          <a:lstStyle/>
          <a:p>
            <a:pPr algn="ctr"/>
            <a:r>
              <a:rPr lang="it-IT" sz="2800" b="1" dirty="0">
                <a:solidFill>
                  <a:srgbClr val="0DEDB0"/>
                </a:solidFill>
              </a:rPr>
              <a:t>Scelta perfetta! Hai risolto il problema nel migliore dei modi!</a:t>
            </a:r>
          </a:p>
        </p:txBody>
      </p:sp>
      <p:pic>
        <p:nvPicPr>
          <p:cNvPr id="5" name="Elemento grafico 4" descr="Cerchio con freccia destra">
            <a:extLst>
              <a:ext uri="{FF2B5EF4-FFF2-40B4-BE49-F238E27FC236}">
                <a16:creationId xmlns:a16="http://schemas.microsoft.com/office/drawing/2014/main" id="{5A3F27C2-ADDB-5048-B246-48CFA060B2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839433" y="618956"/>
            <a:ext cx="914400" cy="914400"/>
          </a:xfrm>
          <a:prstGeom prst="rect">
            <a:avLst/>
          </a:prstGeom>
        </p:spPr>
      </p:pic>
      <p:sp>
        <p:nvSpPr>
          <p:cNvPr id="7" name="CasellaDiTesto 6">
            <a:extLst>
              <a:ext uri="{FF2B5EF4-FFF2-40B4-BE49-F238E27FC236}">
                <a16:creationId xmlns:a16="http://schemas.microsoft.com/office/drawing/2014/main" id="{44A5E3DB-A1FA-7A47-BF79-4A67C1014FC3}"/>
              </a:ext>
            </a:extLst>
          </p:cNvPr>
          <p:cNvSpPr txBox="1"/>
          <p:nvPr/>
        </p:nvSpPr>
        <p:spPr>
          <a:xfrm>
            <a:off x="662102" y="968713"/>
            <a:ext cx="7911090" cy="2245861"/>
          </a:xfrm>
          <a:prstGeom prst="rect">
            <a:avLst/>
          </a:prstGeom>
          <a:solidFill>
            <a:srgbClr val="0B3367"/>
          </a:solidFill>
        </p:spPr>
        <p:txBody>
          <a:bodyPr wrap="square" rtlCol="0" anchor="t" anchorCtr="0">
            <a:noAutofit/>
          </a:bodyPr>
          <a:lstStyle/>
          <a:p>
            <a:pPr algn="ctr"/>
            <a:r>
              <a:rPr lang="it-IT" sz="4000" b="1" dirty="0">
                <a:solidFill>
                  <a:srgbClr val="0DEDB0"/>
                </a:solidFill>
                <a:latin typeface="Abril Fatface" panose="02000503000000020003" pitchFamily="2" charset="77"/>
              </a:rPr>
              <a:t>B) </a:t>
            </a:r>
            <a:r>
              <a:rPr lang="it-IT" sz="2400" b="1" dirty="0">
                <a:solidFill>
                  <a:srgbClr val="0DEDB0"/>
                </a:solidFill>
                <a:latin typeface="Dosis" panose="02010503020202060003" pitchFamily="2" charset="77"/>
              </a:rPr>
              <a:t>Ti accontenti di un computer da 700 euro, funzionale e in budget. </a:t>
            </a:r>
          </a:p>
          <a:p>
            <a:pPr algn="ctr"/>
            <a:r>
              <a:rPr lang="it-IT" sz="2400" b="1" dirty="0">
                <a:solidFill>
                  <a:srgbClr val="0DEDB0"/>
                </a:solidFill>
                <a:latin typeface="Dosis" panose="02010503020202060003" pitchFamily="2" charset="77"/>
              </a:rPr>
              <a:t>Forse spulciando qualche sito internet trovi delle offerte migliori , il risparmio è sempre importante!</a:t>
            </a:r>
          </a:p>
        </p:txBody>
      </p:sp>
      <p:sp>
        <p:nvSpPr>
          <p:cNvPr id="6" name="Titolo 5">
            <a:extLst>
              <a:ext uri="{FF2B5EF4-FFF2-40B4-BE49-F238E27FC236}">
                <a16:creationId xmlns:a16="http://schemas.microsoft.com/office/drawing/2014/main" id="{8D350553-8CB4-3E48-9B6C-2D76043CE5EE}"/>
              </a:ext>
            </a:extLst>
          </p:cNvPr>
          <p:cNvSpPr>
            <a:spLocks noGrp="1"/>
          </p:cNvSpPr>
          <p:nvPr>
            <p:ph type="title" idx="4294967295"/>
          </p:nvPr>
        </p:nvSpPr>
        <p:spPr>
          <a:xfrm>
            <a:off x="451338" y="-1773383"/>
            <a:ext cx="10515600" cy="1325563"/>
          </a:xfrm>
        </p:spPr>
        <p:txBody>
          <a:bodyPr/>
          <a:lstStyle/>
          <a:p>
            <a:pPr rtl="0" eaLnBrk="1" latinLnBrk="0" hangingPunct="1"/>
            <a:r>
              <a:rPr lang="it-IT" sz="1800" kern="1200" dirty="0">
                <a:solidFill>
                  <a:srgbClr val="000000"/>
                </a:solidFill>
                <a:effectLst/>
                <a:latin typeface="Calibri" panose="020F0502020204030204" pitchFamily="34" charset="0"/>
                <a:ea typeface="+mn-ea"/>
                <a:cs typeface="+mn-cs"/>
              </a:rPr>
              <a:t>conseguenze. Livello 3 1A2A. Risposta B</a:t>
            </a:r>
            <a:endParaRPr lang="it-IT" dirty="0">
              <a:effectLst/>
            </a:endParaRPr>
          </a:p>
        </p:txBody>
      </p:sp>
      <p:pic>
        <p:nvPicPr>
          <p:cNvPr id="8" name="Elemento grafico 7" descr="Riproduci">
            <a:hlinkClick r:id="rId6" action="ppaction://hlinksldjump"/>
            <a:extLst>
              <a:ext uri="{FF2B5EF4-FFF2-40B4-BE49-F238E27FC236}">
                <a16:creationId xmlns:a16="http://schemas.microsoft.com/office/drawing/2014/main" id="{18C24A6A-6360-E841-9D47-489E277E65D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71839" y="5319054"/>
            <a:ext cx="1135324" cy="1135324"/>
          </a:xfrm>
          <a:prstGeom prst="rect">
            <a:avLst/>
          </a:prstGeom>
        </p:spPr>
      </p:pic>
      <p:pic>
        <p:nvPicPr>
          <p:cNvPr id="10" name="Immagine 9">
            <a:extLst>
              <a:ext uri="{FF2B5EF4-FFF2-40B4-BE49-F238E27FC236}">
                <a16:creationId xmlns:a16="http://schemas.microsoft.com/office/drawing/2014/main" id="{1FA2308B-0B08-47E1-ADE1-5324F43D11A1}"/>
              </a:ext>
            </a:extLst>
          </p:cNvPr>
          <p:cNvPicPr>
            <a:picLocks noChangeAspect="1"/>
          </p:cNvPicPr>
          <p:nvPr/>
        </p:nvPicPr>
        <p:blipFill>
          <a:blip r:embed="rId9"/>
          <a:stretch>
            <a:fillRect/>
          </a:stretch>
        </p:blipFill>
        <p:spPr>
          <a:xfrm>
            <a:off x="8957339" y="2285438"/>
            <a:ext cx="3234661" cy="3234661"/>
          </a:xfrm>
          <a:prstGeom prst="rect">
            <a:avLst/>
          </a:prstGeom>
        </p:spPr>
      </p:pic>
    </p:spTree>
    <p:extLst>
      <p:ext uri="{BB962C8B-B14F-4D97-AF65-F5344CB8AC3E}">
        <p14:creationId xmlns:p14="http://schemas.microsoft.com/office/powerpoint/2010/main" val="18137052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06B41AE-7054-164B-9020-86515F92F216}"/>
              </a:ext>
            </a:extLst>
          </p:cNvPr>
          <p:cNvSpPr txBox="1"/>
          <p:nvPr/>
        </p:nvSpPr>
        <p:spPr>
          <a:xfrm>
            <a:off x="2817845" y="-1007706"/>
            <a:ext cx="3909468" cy="369332"/>
          </a:xfrm>
          <a:prstGeom prst="rect">
            <a:avLst/>
          </a:prstGeom>
          <a:solidFill>
            <a:srgbClr val="00902A"/>
          </a:solidFill>
        </p:spPr>
        <p:txBody>
          <a:bodyPr wrap="none" rtlCol="0">
            <a:spAutoFit/>
          </a:bodyPr>
          <a:lstStyle/>
          <a:p>
            <a:r>
              <a:rPr lang="it-IT" dirty="0"/>
              <a:t>conseguenze. Livello 3 1A2B. Risposta B</a:t>
            </a:r>
          </a:p>
        </p:txBody>
      </p:sp>
      <p:sp>
        <p:nvSpPr>
          <p:cNvPr id="3" name="CasellaDiTesto 2">
            <a:extLst>
              <a:ext uri="{FF2B5EF4-FFF2-40B4-BE49-F238E27FC236}">
                <a16:creationId xmlns:a16="http://schemas.microsoft.com/office/drawing/2014/main" id="{ABC6444A-AAB6-544E-8F23-8CB85AAB7248}"/>
              </a:ext>
            </a:extLst>
          </p:cNvPr>
          <p:cNvSpPr txBox="1"/>
          <p:nvPr/>
        </p:nvSpPr>
        <p:spPr>
          <a:xfrm>
            <a:off x="9356616" y="783768"/>
            <a:ext cx="1099981" cy="584775"/>
          </a:xfrm>
          <a:prstGeom prst="rect">
            <a:avLst/>
          </a:prstGeom>
          <a:noFill/>
        </p:spPr>
        <p:txBody>
          <a:bodyPr wrap="none" rtlCol="0">
            <a:spAutoFit/>
          </a:bodyPr>
          <a:lstStyle/>
          <a:p>
            <a:r>
              <a:rPr lang="it-IT" sz="3200" b="1" dirty="0">
                <a:latin typeface="Dosis" panose="02010503020202060003" pitchFamily="2" charset="77"/>
              </a:rPr>
              <a:t>€ 100</a:t>
            </a:r>
          </a:p>
        </p:txBody>
      </p:sp>
      <p:sp>
        <p:nvSpPr>
          <p:cNvPr id="4" name="CasellaDiTesto 3">
            <a:extLst>
              <a:ext uri="{FF2B5EF4-FFF2-40B4-BE49-F238E27FC236}">
                <a16:creationId xmlns:a16="http://schemas.microsoft.com/office/drawing/2014/main" id="{A8515546-16DC-1445-AE5A-69774518829A}"/>
              </a:ext>
            </a:extLst>
          </p:cNvPr>
          <p:cNvSpPr txBox="1"/>
          <p:nvPr/>
        </p:nvSpPr>
        <p:spPr>
          <a:xfrm>
            <a:off x="1027103" y="3633585"/>
            <a:ext cx="8127627" cy="1890606"/>
          </a:xfrm>
          <a:prstGeom prst="rect">
            <a:avLst/>
          </a:prstGeom>
          <a:solidFill>
            <a:srgbClr val="0B3367"/>
          </a:solidFill>
        </p:spPr>
        <p:txBody>
          <a:bodyPr wrap="square" rtlCol="0" anchor="ctr" anchorCtr="0">
            <a:noAutofit/>
          </a:bodyPr>
          <a:lstStyle/>
          <a:p>
            <a:pPr algn="ctr"/>
            <a:r>
              <a:rPr lang="it-IT" sz="2800" b="1" dirty="0">
                <a:solidFill>
                  <a:srgbClr val="0DEDB0"/>
                </a:solidFill>
              </a:rPr>
              <a:t>Scelta perfetta! Hai risolto il problema nel migliore dei modi!</a:t>
            </a:r>
          </a:p>
        </p:txBody>
      </p:sp>
      <p:pic>
        <p:nvPicPr>
          <p:cNvPr id="5" name="Elemento grafico 4" descr="Cerchio con freccia destra">
            <a:extLst>
              <a:ext uri="{FF2B5EF4-FFF2-40B4-BE49-F238E27FC236}">
                <a16:creationId xmlns:a16="http://schemas.microsoft.com/office/drawing/2014/main" id="{5A3F27C2-ADDB-5048-B246-48CFA060B2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839433" y="618956"/>
            <a:ext cx="914400" cy="914400"/>
          </a:xfrm>
          <a:prstGeom prst="rect">
            <a:avLst/>
          </a:prstGeom>
        </p:spPr>
      </p:pic>
      <p:sp>
        <p:nvSpPr>
          <p:cNvPr id="7" name="CasellaDiTesto 6">
            <a:extLst>
              <a:ext uri="{FF2B5EF4-FFF2-40B4-BE49-F238E27FC236}">
                <a16:creationId xmlns:a16="http://schemas.microsoft.com/office/drawing/2014/main" id="{44A5E3DB-A1FA-7A47-BF79-4A67C1014FC3}"/>
              </a:ext>
            </a:extLst>
          </p:cNvPr>
          <p:cNvSpPr txBox="1"/>
          <p:nvPr/>
        </p:nvSpPr>
        <p:spPr>
          <a:xfrm>
            <a:off x="662102" y="968713"/>
            <a:ext cx="7911090" cy="2245861"/>
          </a:xfrm>
          <a:prstGeom prst="rect">
            <a:avLst/>
          </a:prstGeom>
          <a:solidFill>
            <a:srgbClr val="0B3367"/>
          </a:solidFill>
        </p:spPr>
        <p:txBody>
          <a:bodyPr wrap="square" rtlCol="0" anchor="t" anchorCtr="0">
            <a:noAutofit/>
          </a:bodyPr>
          <a:lstStyle/>
          <a:p>
            <a:pPr algn="ctr"/>
            <a:r>
              <a:rPr lang="it-IT" sz="4000" b="1" dirty="0">
                <a:solidFill>
                  <a:srgbClr val="0DEDB0"/>
                </a:solidFill>
                <a:latin typeface="Abril Fatface" panose="02000503000000020003" pitchFamily="2" charset="77"/>
              </a:rPr>
              <a:t>B) </a:t>
            </a:r>
            <a:r>
              <a:rPr lang="it-IT" sz="2400" b="1" dirty="0">
                <a:solidFill>
                  <a:srgbClr val="0DEDB0"/>
                </a:solidFill>
                <a:latin typeface="Dosis" panose="02010503020202060003" pitchFamily="2" charset="77"/>
              </a:rPr>
              <a:t>Ti accontenti di un computer da 700 euro, funzionale e in budget. </a:t>
            </a:r>
          </a:p>
          <a:p>
            <a:pPr algn="ctr"/>
            <a:r>
              <a:rPr lang="it-IT" sz="2400" b="1" dirty="0">
                <a:solidFill>
                  <a:srgbClr val="0DEDB0"/>
                </a:solidFill>
                <a:latin typeface="Dosis" panose="02010503020202060003" pitchFamily="2" charset="77"/>
              </a:rPr>
              <a:t>Forse spulciando qualche sito internet trovi delle offerte migliori , il risparmio è sempre importante!</a:t>
            </a:r>
          </a:p>
        </p:txBody>
      </p:sp>
      <p:sp>
        <p:nvSpPr>
          <p:cNvPr id="6" name="Titolo 5">
            <a:extLst>
              <a:ext uri="{FF2B5EF4-FFF2-40B4-BE49-F238E27FC236}">
                <a16:creationId xmlns:a16="http://schemas.microsoft.com/office/drawing/2014/main" id="{F99AAAA9-305E-434E-A389-BBAE40369118}"/>
              </a:ext>
            </a:extLst>
          </p:cNvPr>
          <p:cNvSpPr>
            <a:spLocks noGrp="1"/>
          </p:cNvSpPr>
          <p:nvPr>
            <p:ph type="title" idx="4294967295"/>
          </p:nvPr>
        </p:nvSpPr>
        <p:spPr>
          <a:xfrm>
            <a:off x="662102" y="-1724047"/>
            <a:ext cx="10515600" cy="1325563"/>
          </a:xfrm>
        </p:spPr>
        <p:txBody>
          <a:bodyPr/>
          <a:lstStyle/>
          <a:p>
            <a:pPr rtl="0" eaLnBrk="1" latinLnBrk="0" hangingPunct="1"/>
            <a:r>
              <a:rPr lang="it-IT" sz="1800" kern="1200" dirty="0">
                <a:solidFill>
                  <a:srgbClr val="000000"/>
                </a:solidFill>
                <a:effectLst/>
                <a:latin typeface="Calibri" panose="020F0502020204030204" pitchFamily="34" charset="0"/>
                <a:ea typeface="+mn-ea"/>
                <a:cs typeface="+mn-cs"/>
              </a:rPr>
              <a:t>conseguenze. Livello 3 1A2B. Risposta B</a:t>
            </a:r>
            <a:endParaRPr lang="it-IT" dirty="0">
              <a:effectLst/>
            </a:endParaRPr>
          </a:p>
        </p:txBody>
      </p:sp>
      <p:pic>
        <p:nvPicPr>
          <p:cNvPr id="8" name="Elemento grafico 7" descr="Riproduci">
            <a:hlinkClick r:id="rId6" action="ppaction://hlinksldjump"/>
            <a:extLst>
              <a:ext uri="{FF2B5EF4-FFF2-40B4-BE49-F238E27FC236}">
                <a16:creationId xmlns:a16="http://schemas.microsoft.com/office/drawing/2014/main" id="{5AA73A71-5D3B-1E44-9885-1189AFE01B0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71839" y="5319054"/>
            <a:ext cx="1135324" cy="1135324"/>
          </a:xfrm>
          <a:prstGeom prst="rect">
            <a:avLst/>
          </a:prstGeom>
        </p:spPr>
      </p:pic>
      <p:pic>
        <p:nvPicPr>
          <p:cNvPr id="9" name="Immagine 8">
            <a:extLst>
              <a:ext uri="{FF2B5EF4-FFF2-40B4-BE49-F238E27FC236}">
                <a16:creationId xmlns:a16="http://schemas.microsoft.com/office/drawing/2014/main" id="{B85F3339-7E11-48EB-A19D-FBBBFF82D8E9}"/>
              </a:ext>
            </a:extLst>
          </p:cNvPr>
          <p:cNvPicPr>
            <a:picLocks noChangeAspect="1"/>
          </p:cNvPicPr>
          <p:nvPr/>
        </p:nvPicPr>
        <p:blipFill>
          <a:blip r:embed="rId9"/>
          <a:stretch>
            <a:fillRect/>
          </a:stretch>
        </p:blipFill>
        <p:spPr>
          <a:xfrm>
            <a:off x="8957339" y="2285438"/>
            <a:ext cx="3234661" cy="3234661"/>
          </a:xfrm>
          <a:prstGeom prst="rect">
            <a:avLst/>
          </a:prstGeom>
        </p:spPr>
      </p:pic>
    </p:spTree>
    <p:extLst>
      <p:ext uri="{BB962C8B-B14F-4D97-AF65-F5344CB8AC3E}">
        <p14:creationId xmlns:p14="http://schemas.microsoft.com/office/powerpoint/2010/main" val="1492930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06B41AE-7054-164B-9020-86515F92F216}"/>
              </a:ext>
            </a:extLst>
          </p:cNvPr>
          <p:cNvSpPr txBox="1"/>
          <p:nvPr/>
        </p:nvSpPr>
        <p:spPr>
          <a:xfrm>
            <a:off x="2817845" y="-1007706"/>
            <a:ext cx="3909468" cy="369332"/>
          </a:xfrm>
          <a:prstGeom prst="rect">
            <a:avLst/>
          </a:prstGeom>
          <a:solidFill>
            <a:srgbClr val="00902A"/>
          </a:solidFill>
        </p:spPr>
        <p:txBody>
          <a:bodyPr wrap="none" rtlCol="0">
            <a:spAutoFit/>
          </a:bodyPr>
          <a:lstStyle/>
          <a:p>
            <a:r>
              <a:rPr lang="it-IT" dirty="0"/>
              <a:t>conseguenze. Livello 3 1A2C. Risposta B</a:t>
            </a:r>
          </a:p>
        </p:txBody>
      </p:sp>
      <p:sp>
        <p:nvSpPr>
          <p:cNvPr id="3" name="CasellaDiTesto 2">
            <a:extLst>
              <a:ext uri="{FF2B5EF4-FFF2-40B4-BE49-F238E27FC236}">
                <a16:creationId xmlns:a16="http://schemas.microsoft.com/office/drawing/2014/main" id="{ABC6444A-AAB6-544E-8F23-8CB85AAB7248}"/>
              </a:ext>
            </a:extLst>
          </p:cNvPr>
          <p:cNvSpPr txBox="1"/>
          <p:nvPr/>
        </p:nvSpPr>
        <p:spPr>
          <a:xfrm>
            <a:off x="9386596" y="783769"/>
            <a:ext cx="1099981" cy="584775"/>
          </a:xfrm>
          <a:prstGeom prst="rect">
            <a:avLst/>
          </a:prstGeom>
          <a:noFill/>
        </p:spPr>
        <p:txBody>
          <a:bodyPr wrap="none" rtlCol="0">
            <a:spAutoFit/>
          </a:bodyPr>
          <a:lstStyle/>
          <a:p>
            <a:r>
              <a:rPr lang="it-IT" sz="3200" b="1" dirty="0">
                <a:latin typeface="Dosis" panose="02010503020202060003" pitchFamily="2" charset="77"/>
              </a:rPr>
              <a:t>€ 100</a:t>
            </a:r>
          </a:p>
        </p:txBody>
      </p:sp>
      <p:sp>
        <p:nvSpPr>
          <p:cNvPr id="4" name="CasellaDiTesto 3">
            <a:extLst>
              <a:ext uri="{FF2B5EF4-FFF2-40B4-BE49-F238E27FC236}">
                <a16:creationId xmlns:a16="http://schemas.microsoft.com/office/drawing/2014/main" id="{A8515546-16DC-1445-AE5A-69774518829A}"/>
              </a:ext>
            </a:extLst>
          </p:cNvPr>
          <p:cNvSpPr txBox="1"/>
          <p:nvPr/>
        </p:nvSpPr>
        <p:spPr>
          <a:xfrm>
            <a:off x="1079857" y="3580831"/>
            <a:ext cx="8127627" cy="1890606"/>
          </a:xfrm>
          <a:prstGeom prst="rect">
            <a:avLst/>
          </a:prstGeom>
          <a:solidFill>
            <a:srgbClr val="0B3367"/>
          </a:solidFill>
        </p:spPr>
        <p:txBody>
          <a:bodyPr wrap="square" rtlCol="0" anchor="ctr" anchorCtr="0">
            <a:noAutofit/>
          </a:bodyPr>
          <a:lstStyle/>
          <a:p>
            <a:pPr algn="ctr"/>
            <a:r>
              <a:rPr lang="it-IT" sz="2800" b="1" dirty="0">
                <a:solidFill>
                  <a:srgbClr val="0DEDB0"/>
                </a:solidFill>
              </a:rPr>
              <a:t>Scelta perfetta! Hai risolto il problema nel migliore dei modi!</a:t>
            </a:r>
          </a:p>
        </p:txBody>
      </p:sp>
      <p:pic>
        <p:nvPicPr>
          <p:cNvPr id="5" name="Elemento grafico 4" descr="Cerchio con freccia destra">
            <a:extLst>
              <a:ext uri="{FF2B5EF4-FFF2-40B4-BE49-F238E27FC236}">
                <a16:creationId xmlns:a16="http://schemas.microsoft.com/office/drawing/2014/main" id="{5A3F27C2-ADDB-5048-B246-48CFA060B2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839433" y="618956"/>
            <a:ext cx="914400" cy="914400"/>
          </a:xfrm>
          <a:prstGeom prst="rect">
            <a:avLst/>
          </a:prstGeom>
        </p:spPr>
      </p:pic>
      <p:sp>
        <p:nvSpPr>
          <p:cNvPr id="7" name="CasellaDiTesto 6">
            <a:extLst>
              <a:ext uri="{FF2B5EF4-FFF2-40B4-BE49-F238E27FC236}">
                <a16:creationId xmlns:a16="http://schemas.microsoft.com/office/drawing/2014/main" id="{44A5E3DB-A1FA-7A47-BF79-4A67C1014FC3}"/>
              </a:ext>
            </a:extLst>
          </p:cNvPr>
          <p:cNvSpPr txBox="1"/>
          <p:nvPr/>
        </p:nvSpPr>
        <p:spPr>
          <a:xfrm>
            <a:off x="662102" y="968713"/>
            <a:ext cx="7911090" cy="2245861"/>
          </a:xfrm>
          <a:prstGeom prst="rect">
            <a:avLst/>
          </a:prstGeom>
          <a:solidFill>
            <a:srgbClr val="0B3367"/>
          </a:solidFill>
        </p:spPr>
        <p:txBody>
          <a:bodyPr wrap="square" rtlCol="0" anchor="t" anchorCtr="0">
            <a:noAutofit/>
          </a:bodyPr>
          <a:lstStyle/>
          <a:p>
            <a:pPr algn="ctr"/>
            <a:r>
              <a:rPr lang="it-IT" sz="4000" b="1" dirty="0">
                <a:solidFill>
                  <a:srgbClr val="0DEDB0"/>
                </a:solidFill>
                <a:latin typeface="Abril Fatface" panose="02000503000000020003" pitchFamily="2" charset="77"/>
              </a:rPr>
              <a:t>B) </a:t>
            </a:r>
            <a:r>
              <a:rPr lang="it-IT" sz="2400" b="1" dirty="0">
                <a:solidFill>
                  <a:srgbClr val="0DEDB0"/>
                </a:solidFill>
                <a:latin typeface="Dosis" panose="02010503020202060003" pitchFamily="2" charset="77"/>
              </a:rPr>
              <a:t>Ti accontenti di un computer da 700 euro, funzionale e in budget. </a:t>
            </a:r>
          </a:p>
          <a:p>
            <a:pPr algn="ctr"/>
            <a:r>
              <a:rPr lang="it-IT" sz="2400" b="1" dirty="0">
                <a:solidFill>
                  <a:srgbClr val="0DEDB0"/>
                </a:solidFill>
                <a:latin typeface="Dosis" panose="02010503020202060003" pitchFamily="2" charset="77"/>
              </a:rPr>
              <a:t>Forse spulciando qualche sito internet trovi delle offerte migliori , il risparmio è sempre importante!</a:t>
            </a:r>
          </a:p>
        </p:txBody>
      </p:sp>
      <p:sp>
        <p:nvSpPr>
          <p:cNvPr id="8" name="Titolo 7">
            <a:extLst>
              <a:ext uri="{FF2B5EF4-FFF2-40B4-BE49-F238E27FC236}">
                <a16:creationId xmlns:a16="http://schemas.microsoft.com/office/drawing/2014/main" id="{0ADAD944-B2E0-9347-A553-B838DFB2975B}"/>
              </a:ext>
            </a:extLst>
          </p:cNvPr>
          <p:cNvSpPr>
            <a:spLocks noGrp="1"/>
          </p:cNvSpPr>
          <p:nvPr>
            <p:ph type="title" idx="4294967295"/>
          </p:nvPr>
        </p:nvSpPr>
        <p:spPr>
          <a:xfrm>
            <a:off x="662102" y="-1670488"/>
            <a:ext cx="10515600" cy="1325563"/>
          </a:xfrm>
        </p:spPr>
        <p:txBody>
          <a:bodyPr/>
          <a:lstStyle/>
          <a:p>
            <a:pPr rtl="0" eaLnBrk="1" latinLnBrk="0" hangingPunct="1"/>
            <a:r>
              <a:rPr lang="it-IT" sz="1800" kern="1200" dirty="0">
                <a:solidFill>
                  <a:srgbClr val="000000"/>
                </a:solidFill>
                <a:effectLst/>
                <a:latin typeface="Calibri" panose="020F0502020204030204" pitchFamily="34" charset="0"/>
                <a:ea typeface="+mn-ea"/>
                <a:cs typeface="+mn-cs"/>
              </a:rPr>
              <a:t>conseguenze. Livello 3 1A2C. Risposta B</a:t>
            </a:r>
            <a:endParaRPr lang="it-IT" dirty="0">
              <a:effectLst/>
            </a:endParaRPr>
          </a:p>
        </p:txBody>
      </p:sp>
      <p:pic>
        <p:nvPicPr>
          <p:cNvPr id="9" name="Elemento grafico 8" descr="Riproduci">
            <a:hlinkClick r:id="rId6" action="ppaction://hlinksldjump"/>
            <a:extLst>
              <a:ext uri="{FF2B5EF4-FFF2-40B4-BE49-F238E27FC236}">
                <a16:creationId xmlns:a16="http://schemas.microsoft.com/office/drawing/2014/main" id="{8C651F2E-CF7A-A34C-8B44-541FFB6EB56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71839" y="5319054"/>
            <a:ext cx="1135324" cy="1135324"/>
          </a:xfrm>
          <a:prstGeom prst="rect">
            <a:avLst/>
          </a:prstGeom>
        </p:spPr>
      </p:pic>
      <p:pic>
        <p:nvPicPr>
          <p:cNvPr id="10" name="Immagine 9">
            <a:extLst>
              <a:ext uri="{FF2B5EF4-FFF2-40B4-BE49-F238E27FC236}">
                <a16:creationId xmlns:a16="http://schemas.microsoft.com/office/drawing/2014/main" id="{7EB16861-6293-488F-B2C9-66FFE870D5B5}"/>
              </a:ext>
            </a:extLst>
          </p:cNvPr>
          <p:cNvPicPr>
            <a:picLocks noChangeAspect="1"/>
          </p:cNvPicPr>
          <p:nvPr/>
        </p:nvPicPr>
        <p:blipFill>
          <a:blip r:embed="rId9"/>
          <a:stretch>
            <a:fillRect/>
          </a:stretch>
        </p:blipFill>
        <p:spPr>
          <a:xfrm>
            <a:off x="8957339" y="2285438"/>
            <a:ext cx="3234661" cy="3234661"/>
          </a:xfrm>
          <a:prstGeom prst="rect">
            <a:avLst/>
          </a:prstGeom>
        </p:spPr>
      </p:pic>
    </p:spTree>
    <p:extLst>
      <p:ext uri="{BB962C8B-B14F-4D97-AF65-F5344CB8AC3E}">
        <p14:creationId xmlns:p14="http://schemas.microsoft.com/office/powerpoint/2010/main" val="1314119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06B41AE-7054-164B-9020-86515F92F216}"/>
              </a:ext>
            </a:extLst>
          </p:cNvPr>
          <p:cNvSpPr txBox="1"/>
          <p:nvPr/>
        </p:nvSpPr>
        <p:spPr>
          <a:xfrm>
            <a:off x="2817845" y="-1007706"/>
            <a:ext cx="3909468" cy="369332"/>
          </a:xfrm>
          <a:prstGeom prst="rect">
            <a:avLst/>
          </a:prstGeom>
          <a:solidFill>
            <a:srgbClr val="00902A"/>
          </a:solidFill>
        </p:spPr>
        <p:txBody>
          <a:bodyPr wrap="none" rtlCol="0">
            <a:spAutoFit/>
          </a:bodyPr>
          <a:lstStyle/>
          <a:p>
            <a:r>
              <a:rPr lang="it-IT" dirty="0"/>
              <a:t>conseguenze. Livello 3 1B2A. Risposta B</a:t>
            </a:r>
          </a:p>
        </p:txBody>
      </p:sp>
      <p:sp>
        <p:nvSpPr>
          <p:cNvPr id="3" name="CasellaDiTesto 2">
            <a:extLst>
              <a:ext uri="{FF2B5EF4-FFF2-40B4-BE49-F238E27FC236}">
                <a16:creationId xmlns:a16="http://schemas.microsoft.com/office/drawing/2014/main" id="{ABC6444A-AAB6-544E-8F23-8CB85AAB7248}"/>
              </a:ext>
            </a:extLst>
          </p:cNvPr>
          <p:cNvSpPr txBox="1"/>
          <p:nvPr/>
        </p:nvSpPr>
        <p:spPr>
          <a:xfrm>
            <a:off x="9594345" y="798648"/>
            <a:ext cx="638316" cy="584775"/>
          </a:xfrm>
          <a:prstGeom prst="rect">
            <a:avLst/>
          </a:prstGeom>
          <a:noFill/>
        </p:spPr>
        <p:txBody>
          <a:bodyPr wrap="none" rtlCol="0">
            <a:spAutoFit/>
          </a:bodyPr>
          <a:lstStyle/>
          <a:p>
            <a:r>
              <a:rPr lang="it-IT" sz="3200" b="1" dirty="0">
                <a:latin typeface="Dosis" panose="02010503020202060003" pitchFamily="2" charset="77"/>
              </a:rPr>
              <a:t>€ 1</a:t>
            </a:r>
          </a:p>
        </p:txBody>
      </p:sp>
      <p:sp>
        <p:nvSpPr>
          <p:cNvPr id="4" name="CasellaDiTesto 3">
            <a:extLst>
              <a:ext uri="{FF2B5EF4-FFF2-40B4-BE49-F238E27FC236}">
                <a16:creationId xmlns:a16="http://schemas.microsoft.com/office/drawing/2014/main" id="{A8515546-16DC-1445-AE5A-69774518829A}"/>
              </a:ext>
            </a:extLst>
          </p:cNvPr>
          <p:cNvSpPr txBox="1"/>
          <p:nvPr/>
        </p:nvSpPr>
        <p:spPr>
          <a:xfrm>
            <a:off x="1220534" y="3643427"/>
            <a:ext cx="8127627" cy="1890606"/>
          </a:xfrm>
          <a:prstGeom prst="rect">
            <a:avLst/>
          </a:prstGeom>
          <a:solidFill>
            <a:srgbClr val="0B3367"/>
          </a:solidFill>
        </p:spPr>
        <p:txBody>
          <a:bodyPr wrap="square" rtlCol="0" anchor="ctr" anchorCtr="0">
            <a:noAutofit/>
          </a:bodyPr>
          <a:lstStyle/>
          <a:p>
            <a:pPr algn="ctr"/>
            <a:r>
              <a:rPr lang="it-IT" sz="2800" b="1" dirty="0">
                <a:solidFill>
                  <a:srgbClr val="0DEDB0"/>
                </a:solidFill>
              </a:rPr>
              <a:t>Scelta perfetta! Hai risolto il problema nel migliore dei modi!</a:t>
            </a:r>
          </a:p>
        </p:txBody>
      </p:sp>
      <p:pic>
        <p:nvPicPr>
          <p:cNvPr id="5" name="Elemento grafico 4" descr="Cerchio con freccia destra">
            <a:extLst>
              <a:ext uri="{FF2B5EF4-FFF2-40B4-BE49-F238E27FC236}">
                <a16:creationId xmlns:a16="http://schemas.microsoft.com/office/drawing/2014/main" id="{5A3F27C2-ADDB-5048-B246-48CFA060B2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839433" y="618956"/>
            <a:ext cx="914400" cy="914400"/>
          </a:xfrm>
          <a:prstGeom prst="rect">
            <a:avLst/>
          </a:prstGeom>
        </p:spPr>
      </p:pic>
      <p:sp>
        <p:nvSpPr>
          <p:cNvPr id="7" name="CasellaDiTesto 6">
            <a:extLst>
              <a:ext uri="{FF2B5EF4-FFF2-40B4-BE49-F238E27FC236}">
                <a16:creationId xmlns:a16="http://schemas.microsoft.com/office/drawing/2014/main" id="{44A5E3DB-A1FA-7A47-BF79-4A67C1014FC3}"/>
              </a:ext>
            </a:extLst>
          </p:cNvPr>
          <p:cNvSpPr txBox="1"/>
          <p:nvPr/>
        </p:nvSpPr>
        <p:spPr>
          <a:xfrm>
            <a:off x="662102" y="968713"/>
            <a:ext cx="7911090" cy="2245861"/>
          </a:xfrm>
          <a:prstGeom prst="rect">
            <a:avLst/>
          </a:prstGeom>
          <a:solidFill>
            <a:srgbClr val="0B3367"/>
          </a:solidFill>
        </p:spPr>
        <p:txBody>
          <a:bodyPr wrap="square" rtlCol="0" anchor="t" anchorCtr="0">
            <a:noAutofit/>
          </a:bodyPr>
          <a:lstStyle/>
          <a:p>
            <a:pPr algn="ctr"/>
            <a:r>
              <a:rPr lang="it-IT" sz="4000" b="1" dirty="0">
                <a:solidFill>
                  <a:srgbClr val="0DEDB0"/>
                </a:solidFill>
                <a:latin typeface="Abril Fatface" panose="02000503000000020003" pitchFamily="2" charset="77"/>
              </a:rPr>
              <a:t>B) </a:t>
            </a:r>
            <a:r>
              <a:rPr lang="it-IT" sz="2400" b="1" dirty="0">
                <a:solidFill>
                  <a:srgbClr val="0DEDB0"/>
                </a:solidFill>
                <a:latin typeface="Dosis" panose="02010503020202060003" pitchFamily="2" charset="77"/>
              </a:rPr>
              <a:t>Ti accontenti di un computer da 700 euro, funzionale e in budget. </a:t>
            </a:r>
          </a:p>
          <a:p>
            <a:pPr algn="ctr"/>
            <a:r>
              <a:rPr lang="it-IT" sz="2400" b="1" dirty="0">
                <a:solidFill>
                  <a:srgbClr val="0DEDB0"/>
                </a:solidFill>
                <a:latin typeface="Dosis" panose="02010503020202060003" pitchFamily="2" charset="77"/>
              </a:rPr>
              <a:t>Forse spulciando qualche sito internet trovi delle offerte migliori , il risparmio è sempre importante!</a:t>
            </a:r>
          </a:p>
        </p:txBody>
      </p:sp>
      <p:sp>
        <p:nvSpPr>
          <p:cNvPr id="6" name="Titolo 5">
            <a:extLst>
              <a:ext uri="{FF2B5EF4-FFF2-40B4-BE49-F238E27FC236}">
                <a16:creationId xmlns:a16="http://schemas.microsoft.com/office/drawing/2014/main" id="{4FEC1586-5207-2B4C-BFE8-0F33C1F87DDC}"/>
              </a:ext>
            </a:extLst>
          </p:cNvPr>
          <p:cNvSpPr>
            <a:spLocks noGrp="1"/>
          </p:cNvSpPr>
          <p:nvPr>
            <p:ph type="title" idx="4294967295"/>
          </p:nvPr>
        </p:nvSpPr>
        <p:spPr>
          <a:xfrm>
            <a:off x="662102" y="-1823175"/>
            <a:ext cx="10515600" cy="1325563"/>
          </a:xfrm>
        </p:spPr>
        <p:txBody>
          <a:bodyPr/>
          <a:lstStyle/>
          <a:p>
            <a:pPr rtl="0" eaLnBrk="1" latinLnBrk="0" hangingPunct="1"/>
            <a:r>
              <a:rPr lang="it-IT" sz="1800" kern="1200" dirty="0">
                <a:solidFill>
                  <a:srgbClr val="000000"/>
                </a:solidFill>
                <a:effectLst/>
                <a:latin typeface="Calibri" panose="020F0502020204030204" pitchFamily="34" charset="0"/>
                <a:ea typeface="+mn-ea"/>
                <a:cs typeface="+mn-cs"/>
              </a:rPr>
              <a:t>conseguenze. Livello 3 1B2A. Risposta B</a:t>
            </a:r>
            <a:endParaRPr lang="it-IT" dirty="0">
              <a:effectLst/>
            </a:endParaRPr>
          </a:p>
        </p:txBody>
      </p:sp>
      <p:pic>
        <p:nvPicPr>
          <p:cNvPr id="8" name="Elemento grafico 7" descr="Riproduci">
            <a:hlinkClick r:id="rId6" action="ppaction://hlinksldjump"/>
            <a:extLst>
              <a:ext uri="{FF2B5EF4-FFF2-40B4-BE49-F238E27FC236}">
                <a16:creationId xmlns:a16="http://schemas.microsoft.com/office/drawing/2014/main" id="{42E3801C-4E6B-DD42-ADB1-FE83DA2F5A5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71839" y="5319054"/>
            <a:ext cx="1135324" cy="1135324"/>
          </a:xfrm>
          <a:prstGeom prst="rect">
            <a:avLst/>
          </a:prstGeom>
        </p:spPr>
      </p:pic>
      <p:pic>
        <p:nvPicPr>
          <p:cNvPr id="9" name="Immagine 8">
            <a:extLst>
              <a:ext uri="{FF2B5EF4-FFF2-40B4-BE49-F238E27FC236}">
                <a16:creationId xmlns:a16="http://schemas.microsoft.com/office/drawing/2014/main" id="{321B483E-05EB-4935-B5A1-895D987E05E3}"/>
              </a:ext>
            </a:extLst>
          </p:cNvPr>
          <p:cNvPicPr>
            <a:picLocks noChangeAspect="1"/>
          </p:cNvPicPr>
          <p:nvPr/>
        </p:nvPicPr>
        <p:blipFill>
          <a:blip r:embed="rId9"/>
          <a:stretch>
            <a:fillRect/>
          </a:stretch>
        </p:blipFill>
        <p:spPr>
          <a:xfrm>
            <a:off x="8957339" y="2285438"/>
            <a:ext cx="3234661" cy="3234661"/>
          </a:xfrm>
          <a:prstGeom prst="rect">
            <a:avLst/>
          </a:prstGeom>
        </p:spPr>
      </p:pic>
    </p:spTree>
    <p:extLst>
      <p:ext uri="{BB962C8B-B14F-4D97-AF65-F5344CB8AC3E}">
        <p14:creationId xmlns:p14="http://schemas.microsoft.com/office/powerpoint/2010/main" val="30656512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06B41AE-7054-164B-9020-86515F92F216}"/>
              </a:ext>
            </a:extLst>
          </p:cNvPr>
          <p:cNvSpPr txBox="1"/>
          <p:nvPr/>
        </p:nvSpPr>
        <p:spPr>
          <a:xfrm>
            <a:off x="2817845" y="-1007706"/>
            <a:ext cx="3884077" cy="369332"/>
          </a:xfrm>
          <a:prstGeom prst="rect">
            <a:avLst/>
          </a:prstGeom>
          <a:solidFill>
            <a:srgbClr val="00902A"/>
          </a:solidFill>
        </p:spPr>
        <p:txBody>
          <a:bodyPr wrap="none" rtlCol="0">
            <a:spAutoFit/>
          </a:bodyPr>
          <a:lstStyle/>
          <a:p>
            <a:r>
              <a:rPr lang="it-IT" dirty="0"/>
              <a:t>conseguenze. Livello 3 1B2B. Risposta B</a:t>
            </a:r>
          </a:p>
        </p:txBody>
      </p:sp>
      <p:sp>
        <p:nvSpPr>
          <p:cNvPr id="3" name="CasellaDiTesto 2">
            <a:extLst>
              <a:ext uri="{FF2B5EF4-FFF2-40B4-BE49-F238E27FC236}">
                <a16:creationId xmlns:a16="http://schemas.microsoft.com/office/drawing/2014/main" id="{ABC6444A-AAB6-544E-8F23-8CB85AAB7248}"/>
              </a:ext>
            </a:extLst>
          </p:cNvPr>
          <p:cNvSpPr txBox="1"/>
          <p:nvPr/>
        </p:nvSpPr>
        <p:spPr>
          <a:xfrm>
            <a:off x="9461547" y="798648"/>
            <a:ext cx="987771" cy="584775"/>
          </a:xfrm>
          <a:prstGeom prst="rect">
            <a:avLst/>
          </a:prstGeom>
          <a:noFill/>
        </p:spPr>
        <p:txBody>
          <a:bodyPr wrap="none" rtlCol="0">
            <a:spAutoFit/>
          </a:bodyPr>
          <a:lstStyle/>
          <a:p>
            <a:r>
              <a:rPr lang="it-IT" sz="3200" b="1" dirty="0">
                <a:latin typeface="Dosis" panose="02010503020202060003" pitchFamily="2" charset="77"/>
              </a:rPr>
              <a:t>€ 101</a:t>
            </a:r>
          </a:p>
        </p:txBody>
      </p:sp>
      <p:sp>
        <p:nvSpPr>
          <p:cNvPr id="4" name="CasellaDiTesto 3">
            <a:extLst>
              <a:ext uri="{FF2B5EF4-FFF2-40B4-BE49-F238E27FC236}">
                <a16:creationId xmlns:a16="http://schemas.microsoft.com/office/drawing/2014/main" id="{A8515546-16DC-1445-AE5A-69774518829A}"/>
              </a:ext>
            </a:extLst>
          </p:cNvPr>
          <p:cNvSpPr txBox="1"/>
          <p:nvPr/>
        </p:nvSpPr>
        <p:spPr>
          <a:xfrm>
            <a:off x="1009518" y="3643427"/>
            <a:ext cx="8127627" cy="1890606"/>
          </a:xfrm>
          <a:prstGeom prst="rect">
            <a:avLst/>
          </a:prstGeom>
          <a:solidFill>
            <a:srgbClr val="0B3367"/>
          </a:solidFill>
        </p:spPr>
        <p:txBody>
          <a:bodyPr wrap="square" rtlCol="0" anchor="ctr" anchorCtr="0">
            <a:noAutofit/>
          </a:bodyPr>
          <a:lstStyle/>
          <a:p>
            <a:pPr algn="ctr"/>
            <a:r>
              <a:rPr lang="it-IT" sz="2800" b="1" dirty="0">
                <a:solidFill>
                  <a:srgbClr val="0DEDB0"/>
                </a:solidFill>
              </a:rPr>
              <a:t>Scelta perfetta! Hai risolto il problema nel migliore dei modi!</a:t>
            </a:r>
          </a:p>
        </p:txBody>
      </p:sp>
      <p:pic>
        <p:nvPicPr>
          <p:cNvPr id="5" name="Elemento grafico 4" descr="Cerchio con freccia destra">
            <a:extLst>
              <a:ext uri="{FF2B5EF4-FFF2-40B4-BE49-F238E27FC236}">
                <a16:creationId xmlns:a16="http://schemas.microsoft.com/office/drawing/2014/main" id="{5A3F27C2-ADDB-5048-B246-48CFA060B2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839433" y="618956"/>
            <a:ext cx="914400" cy="914400"/>
          </a:xfrm>
          <a:prstGeom prst="rect">
            <a:avLst/>
          </a:prstGeom>
        </p:spPr>
      </p:pic>
      <p:sp>
        <p:nvSpPr>
          <p:cNvPr id="7" name="CasellaDiTesto 6">
            <a:extLst>
              <a:ext uri="{FF2B5EF4-FFF2-40B4-BE49-F238E27FC236}">
                <a16:creationId xmlns:a16="http://schemas.microsoft.com/office/drawing/2014/main" id="{44A5E3DB-A1FA-7A47-BF79-4A67C1014FC3}"/>
              </a:ext>
            </a:extLst>
          </p:cNvPr>
          <p:cNvSpPr txBox="1"/>
          <p:nvPr/>
        </p:nvSpPr>
        <p:spPr>
          <a:xfrm>
            <a:off x="662102" y="968713"/>
            <a:ext cx="7911090" cy="2245861"/>
          </a:xfrm>
          <a:prstGeom prst="rect">
            <a:avLst/>
          </a:prstGeom>
          <a:solidFill>
            <a:srgbClr val="0B3367"/>
          </a:solidFill>
        </p:spPr>
        <p:txBody>
          <a:bodyPr wrap="square" rtlCol="0" anchor="t" anchorCtr="0">
            <a:noAutofit/>
          </a:bodyPr>
          <a:lstStyle/>
          <a:p>
            <a:pPr algn="ctr"/>
            <a:r>
              <a:rPr lang="it-IT" sz="4000" b="1" dirty="0">
                <a:solidFill>
                  <a:srgbClr val="0DEDB0"/>
                </a:solidFill>
                <a:latin typeface="Abril Fatface" panose="02000503000000020003" pitchFamily="2" charset="77"/>
              </a:rPr>
              <a:t>B) </a:t>
            </a:r>
            <a:r>
              <a:rPr lang="it-IT" sz="2400" b="1" dirty="0">
                <a:solidFill>
                  <a:srgbClr val="0DEDB0"/>
                </a:solidFill>
                <a:latin typeface="Dosis" panose="02010503020202060003" pitchFamily="2" charset="77"/>
              </a:rPr>
              <a:t>Ti accontenti di un computer da 700 euro, funzionale e in budget. </a:t>
            </a:r>
          </a:p>
          <a:p>
            <a:pPr algn="ctr"/>
            <a:r>
              <a:rPr lang="it-IT" sz="2400" b="1" dirty="0">
                <a:solidFill>
                  <a:srgbClr val="0DEDB0"/>
                </a:solidFill>
                <a:latin typeface="Dosis" panose="02010503020202060003" pitchFamily="2" charset="77"/>
              </a:rPr>
              <a:t>Forse spulciando qualche sito internet trovi delle offerte migliori , il risparmio è sempre importante!</a:t>
            </a:r>
          </a:p>
        </p:txBody>
      </p:sp>
      <p:sp>
        <p:nvSpPr>
          <p:cNvPr id="6" name="Titolo 5">
            <a:extLst>
              <a:ext uri="{FF2B5EF4-FFF2-40B4-BE49-F238E27FC236}">
                <a16:creationId xmlns:a16="http://schemas.microsoft.com/office/drawing/2014/main" id="{6CFCD8AB-D933-8D42-8F19-00B8D512D275}"/>
              </a:ext>
            </a:extLst>
          </p:cNvPr>
          <p:cNvSpPr>
            <a:spLocks noGrp="1"/>
          </p:cNvSpPr>
          <p:nvPr>
            <p:ph type="title" idx="4294967295"/>
          </p:nvPr>
        </p:nvSpPr>
        <p:spPr>
          <a:xfrm>
            <a:off x="272731" y="-1823175"/>
            <a:ext cx="10515600" cy="1325563"/>
          </a:xfrm>
        </p:spPr>
        <p:txBody>
          <a:bodyPr/>
          <a:lstStyle/>
          <a:p>
            <a:pPr rtl="0" eaLnBrk="1" latinLnBrk="0" hangingPunct="1"/>
            <a:r>
              <a:rPr lang="it-IT" sz="1800" kern="1200" dirty="0">
                <a:solidFill>
                  <a:srgbClr val="000000"/>
                </a:solidFill>
                <a:effectLst/>
                <a:latin typeface="Calibri" panose="020F0502020204030204" pitchFamily="34" charset="0"/>
                <a:ea typeface="+mn-ea"/>
                <a:cs typeface="+mn-cs"/>
              </a:rPr>
              <a:t>conseguenze. Livello 3 1B2B. Risposta B</a:t>
            </a:r>
            <a:endParaRPr lang="it-IT" dirty="0">
              <a:effectLst/>
            </a:endParaRPr>
          </a:p>
        </p:txBody>
      </p:sp>
      <p:pic>
        <p:nvPicPr>
          <p:cNvPr id="8" name="Elemento grafico 7" descr="Riproduci">
            <a:hlinkClick r:id="rId6" action="ppaction://hlinksldjump"/>
            <a:extLst>
              <a:ext uri="{FF2B5EF4-FFF2-40B4-BE49-F238E27FC236}">
                <a16:creationId xmlns:a16="http://schemas.microsoft.com/office/drawing/2014/main" id="{AFDA9143-F9D8-4145-8EB8-5E1AE2DFCA8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71839" y="5319054"/>
            <a:ext cx="1135324" cy="1135324"/>
          </a:xfrm>
          <a:prstGeom prst="rect">
            <a:avLst/>
          </a:prstGeom>
        </p:spPr>
      </p:pic>
      <p:pic>
        <p:nvPicPr>
          <p:cNvPr id="9" name="Immagine 8">
            <a:extLst>
              <a:ext uri="{FF2B5EF4-FFF2-40B4-BE49-F238E27FC236}">
                <a16:creationId xmlns:a16="http://schemas.microsoft.com/office/drawing/2014/main" id="{BD1BC24C-63E3-4BE3-8695-93878C5FCA0C}"/>
              </a:ext>
            </a:extLst>
          </p:cNvPr>
          <p:cNvPicPr>
            <a:picLocks noChangeAspect="1"/>
          </p:cNvPicPr>
          <p:nvPr/>
        </p:nvPicPr>
        <p:blipFill>
          <a:blip r:embed="rId9"/>
          <a:stretch>
            <a:fillRect/>
          </a:stretch>
        </p:blipFill>
        <p:spPr>
          <a:xfrm>
            <a:off x="8957339" y="2285438"/>
            <a:ext cx="3234661" cy="3234661"/>
          </a:xfrm>
          <a:prstGeom prst="rect">
            <a:avLst/>
          </a:prstGeom>
        </p:spPr>
      </p:pic>
    </p:spTree>
    <p:extLst>
      <p:ext uri="{BB962C8B-B14F-4D97-AF65-F5344CB8AC3E}">
        <p14:creationId xmlns:p14="http://schemas.microsoft.com/office/powerpoint/2010/main" val="15847575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06B41AE-7054-164B-9020-86515F92F216}"/>
              </a:ext>
            </a:extLst>
          </p:cNvPr>
          <p:cNvSpPr txBox="1"/>
          <p:nvPr/>
        </p:nvSpPr>
        <p:spPr>
          <a:xfrm>
            <a:off x="2817845" y="-1007706"/>
            <a:ext cx="3882473" cy="369332"/>
          </a:xfrm>
          <a:prstGeom prst="rect">
            <a:avLst/>
          </a:prstGeom>
          <a:solidFill>
            <a:srgbClr val="00902A"/>
          </a:solidFill>
        </p:spPr>
        <p:txBody>
          <a:bodyPr wrap="none" rtlCol="0">
            <a:spAutoFit/>
          </a:bodyPr>
          <a:lstStyle/>
          <a:p>
            <a:r>
              <a:rPr lang="it-IT" dirty="0"/>
              <a:t>conseguenze. Livello 3 1B2C. Risposta B</a:t>
            </a:r>
          </a:p>
        </p:txBody>
      </p:sp>
      <p:sp>
        <p:nvSpPr>
          <p:cNvPr id="3" name="CasellaDiTesto 2">
            <a:extLst>
              <a:ext uri="{FF2B5EF4-FFF2-40B4-BE49-F238E27FC236}">
                <a16:creationId xmlns:a16="http://schemas.microsoft.com/office/drawing/2014/main" id="{ABC6444A-AAB6-544E-8F23-8CB85AAB7248}"/>
              </a:ext>
            </a:extLst>
          </p:cNvPr>
          <p:cNvSpPr txBox="1"/>
          <p:nvPr/>
        </p:nvSpPr>
        <p:spPr>
          <a:xfrm>
            <a:off x="9489414" y="783768"/>
            <a:ext cx="987771" cy="584775"/>
          </a:xfrm>
          <a:prstGeom prst="rect">
            <a:avLst/>
          </a:prstGeom>
          <a:noFill/>
        </p:spPr>
        <p:txBody>
          <a:bodyPr wrap="none" rtlCol="0">
            <a:spAutoFit/>
          </a:bodyPr>
          <a:lstStyle/>
          <a:p>
            <a:r>
              <a:rPr lang="it-IT" sz="3200" b="1" dirty="0">
                <a:latin typeface="Dosis" panose="02010503020202060003" pitchFamily="2" charset="77"/>
              </a:rPr>
              <a:t>€ 101</a:t>
            </a:r>
          </a:p>
        </p:txBody>
      </p:sp>
      <p:sp>
        <p:nvSpPr>
          <p:cNvPr id="4" name="CasellaDiTesto 3">
            <a:extLst>
              <a:ext uri="{FF2B5EF4-FFF2-40B4-BE49-F238E27FC236}">
                <a16:creationId xmlns:a16="http://schemas.microsoft.com/office/drawing/2014/main" id="{A8515546-16DC-1445-AE5A-69774518829A}"/>
              </a:ext>
            </a:extLst>
          </p:cNvPr>
          <p:cNvSpPr txBox="1"/>
          <p:nvPr/>
        </p:nvSpPr>
        <p:spPr>
          <a:xfrm>
            <a:off x="1009518" y="3598416"/>
            <a:ext cx="8127627" cy="1890606"/>
          </a:xfrm>
          <a:prstGeom prst="rect">
            <a:avLst/>
          </a:prstGeom>
          <a:solidFill>
            <a:srgbClr val="0B3367"/>
          </a:solidFill>
        </p:spPr>
        <p:txBody>
          <a:bodyPr wrap="square" rtlCol="0" anchor="ctr" anchorCtr="0">
            <a:noAutofit/>
          </a:bodyPr>
          <a:lstStyle/>
          <a:p>
            <a:pPr algn="ctr"/>
            <a:r>
              <a:rPr lang="it-IT" sz="2800" b="1" dirty="0">
                <a:solidFill>
                  <a:srgbClr val="0DEDB0"/>
                </a:solidFill>
              </a:rPr>
              <a:t>Scelta perfetta! Hai risolto il problema nel migliore dei modi!</a:t>
            </a:r>
          </a:p>
        </p:txBody>
      </p:sp>
      <p:pic>
        <p:nvPicPr>
          <p:cNvPr id="5" name="Elemento grafico 4" descr="Cerchio con freccia destra">
            <a:extLst>
              <a:ext uri="{FF2B5EF4-FFF2-40B4-BE49-F238E27FC236}">
                <a16:creationId xmlns:a16="http://schemas.microsoft.com/office/drawing/2014/main" id="{5A3F27C2-ADDB-5048-B246-48CFA060B2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839433" y="618956"/>
            <a:ext cx="914400" cy="914400"/>
          </a:xfrm>
          <a:prstGeom prst="rect">
            <a:avLst/>
          </a:prstGeom>
        </p:spPr>
      </p:pic>
      <p:sp>
        <p:nvSpPr>
          <p:cNvPr id="7" name="CasellaDiTesto 6">
            <a:extLst>
              <a:ext uri="{FF2B5EF4-FFF2-40B4-BE49-F238E27FC236}">
                <a16:creationId xmlns:a16="http://schemas.microsoft.com/office/drawing/2014/main" id="{44A5E3DB-A1FA-7A47-BF79-4A67C1014FC3}"/>
              </a:ext>
            </a:extLst>
          </p:cNvPr>
          <p:cNvSpPr txBox="1"/>
          <p:nvPr/>
        </p:nvSpPr>
        <p:spPr>
          <a:xfrm>
            <a:off x="662102" y="968713"/>
            <a:ext cx="7911090" cy="2245861"/>
          </a:xfrm>
          <a:prstGeom prst="rect">
            <a:avLst/>
          </a:prstGeom>
          <a:solidFill>
            <a:srgbClr val="0B3367"/>
          </a:solidFill>
        </p:spPr>
        <p:txBody>
          <a:bodyPr wrap="square" rtlCol="0" anchor="t" anchorCtr="0">
            <a:noAutofit/>
          </a:bodyPr>
          <a:lstStyle/>
          <a:p>
            <a:pPr algn="ctr"/>
            <a:r>
              <a:rPr lang="it-IT" sz="4000" b="1" dirty="0">
                <a:solidFill>
                  <a:srgbClr val="0DEDB0"/>
                </a:solidFill>
                <a:latin typeface="Abril Fatface" panose="02000503000000020003" pitchFamily="2" charset="77"/>
              </a:rPr>
              <a:t>B) </a:t>
            </a:r>
            <a:r>
              <a:rPr lang="it-IT" sz="2400" b="1" dirty="0">
                <a:solidFill>
                  <a:srgbClr val="0DEDB0"/>
                </a:solidFill>
                <a:latin typeface="Dosis" panose="02010503020202060003" pitchFamily="2" charset="77"/>
              </a:rPr>
              <a:t>Ti accontenti di un computer da 700 euro, funzionale e in budget. </a:t>
            </a:r>
          </a:p>
          <a:p>
            <a:pPr algn="ctr"/>
            <a:r>
              <a:rPr lang="it-IT" sz="2400" b="1" dirty="0">
                <a:solidFill>
                  <a:srgbClr val="0DEDB0"/>
                </a:solidFill>
                <a:latin typeface="Dosis" panose="02010503020202060003" pitchFamily="2" charset="77"/>
              </a:rPr>
              <a:t>Forse spulciando qualche sito internet trovi delle offerte migliori , il risparmio è sempre importante!</a:t>
            </a:r>
          </a:p>
        </p:txBody>
      </p:sp>
      <p:sp>
        <p:nvSpPr>
          <p:cNvPr id="6" name="Titolo 5">
            <a:extLst>
              <a:ext uri="{FF2B5EF4-FFF2-40B4-BE49-F238E27FC236}">
                <a16:creationId xmlns:a16="http://schemas.microsoft.com/office/drawing/2014/main" id="{8FFE09E2-53DF-1E43-9FB2-EAC8D9CA7D90}"/>
              </a:ext>
            </a:extLst>
          </p:cNvPr>
          <p:cNvSpPr>
            <a:spLocks noGrp="1"/>
          </p:cNvSpPr>
          <p:nvPr>
            <p:ph type="title" idx="4294967295"/>
          </p:nvPr>
        </p:nvSpPr>
        <p:spPr>
          <a:xfrm>
            <a:off x="662102" y="-1888859"/>
            <a:ext cx="10515600" cy="1325563"/>
          </a:xfrm>
        </p:spPr>
        <p:txBody>
          <a:bodyPr/>
          <a:lstStyle/>
          <a:p>
            <a:pPr rtl="0" eaLnBrk="1" latinLnBrk="0" hangingPunct="1"/>
            <a:r>
              <a:rPr lang="it-IT" sz="1800" kern="1200" dirty="0">
                <a:solidFill>
                  <a:srgbClr val="000000"/>
                </a:solidFill>
                <a:effectLst/>
                <a:latin typeface="Calibri" panose="020F0502020204030204" pitchFamily="34" charset="0"/>
                <a:ea typeface="+mn-ea"/>
                <a:cs typeface="+mn-cs"/>
              </a:rPr>
              <a:t>conseguenze. Livello 3 1B2C. Risposta B</a:t>
            </a:r>
            <a:endParaRPr lang="it-IT" dirty="0">
              <a:effectLst/>
            </a:endParaRPr>
          </a:p>
        </p:txBody>
      </p:sp>
      <p:pic>
        <p:nvPicPr>
          <p:cNvPr id="8" name="Elemento grafico 7" descr="Riproduci">
            <a:hlinkClick r:id="rId6" action="ppaction://hlinksldjump"/>
            <a:extLst>
              <a:ext uri="{FF2B5EF4-FFF2-40B4-BE49-F238E27FC236}">
                <a16:creationId xmlns:a16="http://schemas.microsoft.com/office/drawing/2014/main" id="{63E6F80A-8624-6848-94C9-A9763CF633A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71839" y="5319054"/>
            <a:ext cx="1135324" cy="1135324"/>
          </a:xfrm>
          <a:prstGeom prst="rect">
            <a:avLst/>
          </a:prstGeom>
        </p:spPr>
      </p:pic>
      <p:pic>
        <p:nvPicPr>
          <p:cNvPr id="9" name="Immagine 8">
            <a:extLst>
              <a:ext uri="{FF2B5EF4-FFF2-40B4-BE49-F238E27FC236}">
                <a16:creationId xmlns:a16="http://schemas.microsoft.com/office/drawing/2014/main" id="{8763D028-74B0-4977-B4E6-C93DA7B69010}"/>
              </a:ext>
            </a:extLst>
          </p:cNvPr>
          <p:cNvPicPr>
            <a:picLocks noChangeAspect="1"/>
          </p:cNvPicPr>
          <p:nvPr/>
        </p:nvPicPr>
        <p:blipFill>
          <a:blip r:embed="rId9"/>
          <a:stretch>
            <a:fillRect/>
          </a:stretch>
        </p:blipFill>
        <p:spPr>
          <a:xfrm>
            <a:off x="8957339" y="2285438"/>
            <a:ext cx="3234661" cy="3234661"/>
          </a:xfrm>
          <a:prstGeom prst="rect">
            <a:avLst/>
          </a:prstGeom>
        </p:spPr>
      </p:pic>
    </p:spTree>
    <p:extLst>
      <p:ext uri="{BB962C8B-B14F-4D97-AF65-F5344CB8AC3E}">
        <p14:creationId xmlns:p14="http://schemas.microsoft.com/office/powerpoint/2010/main" val="20522500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06B41AE-7054-164B-9020-86515F92F216}"/>
              </a:ext>
            </a:extLst>
          </p:cNvPr>
          <p:cNvSpPr txBox="1"/>
          <p:nvPr/>
        </p:nvSpPr>
        <p:spPr>
          <a:xfrm>
            <a:off x="2817845" y="-1007706"/>
            <a:ext cx="3882473" cy="369332"/>
          </a:xfrm>
          <a:prstGeom prst="rect">
            <a:avLst/>
          </a:prstGeom>
          <a:solidFill>
            <a:srgbClr val="00902A"/>
          </a:solidFill>
        </p:spPr>
        <p:txBody>
          <a:bodyPr wrap="none" rtlCol="0">
            <a:spAutoFit/>
          </a:bodyPr>
          <a:lstStyle/>
          <a:p>
            <a:r>
              <a:rPr lang="it-IT" dirty="0"/>
              <a:t>conseguenze. Livello 3 1A2A. Risposta C</a:t>
            </a:r>
          </a:p>
        </p:txBody>
      </p:sp>
      <p:sp>
        <p:nvSpPr>
          <p:cNvPr id="3" name="CasellaDiTesto 2">
            <a:extLst>
              <a:ext uri="{FF2B5EF4-FFF2-40B4-BE49-F238E27FC236}">
                <a16:creationId xmlns:a16="http://schemas.microsoft.com/office/drawing/2014/main" id="{ABC6444A-AAB6-544E-8F23-8CB85AAB7248}"/>
              </a:ext>
            </a:extLst>
          </p:cNvPr>
          <p:cNvSpPr txBox="1"/>
          <p:nvPr/>
        </p:nvSpPr>
        <p:spPr>
          <a:xfrm>
            <a:off x="9594345" y="798648"/>
            <a:ext cx="750526" cy="584775"/>
          </a:xfrm>
          <a:prstGeom prst="rect">
            <a:avLst/>
          </a:prstGeom>
          <a:noFill/>
        </p:spPr>
        <p:txBody>
          <a:bodyPr wrap="none" rtlCol="0">
            <a:spAutoFit/>
          </a:bodyPr>
          <a:lstStyle/>
          <a:p>
            <a:r>
              <a:rPr lang="it-IT" sz="3200" b="1" dirty="0">
                <a:latin typeface="Dosis" panose="02010503020202060003" pitchFamily="2" charset="77"/>
              </a:rPr>
              <a:t>€ 0</a:t>
            </a:r>
          </a:p>
        </p:txBody>
      </p:sp>
      <p:sp>
        <p:nvSpPr>
          <p:cNvPr id="4" name="CasellaDiTesto 3">
            <a:extLst>
              <a:ext uri="{FF2B5EF4-FFF2-40B4-BE49-F238E27FC236}">
                <a16:creationId xmlns:a16="http://schemas.microsoft.com/office/drawing/2014/main" id="{A8515546-16DC-1445-AE5A-69774518829A}"/>
              </a:ext>
            </a:extLst>
          </p:cNvPr>
          <p:cNvSpPr txBox="1"/>
          <p:nvPr/>
        </p:nvSpPr>
        <p:spPr>
          <a:xfrm>
            <a:off x="1149477" y="3801714"/>
            <a:ext cx="8127627" cy="1890606"/>
          </a:xfrm>
          <a:prstGeom prst="rect">
            <a:avLst/>
          </a:prstGeom>
          <a:solidFill>
            <a:srgbClr val="0B3367"/>
          </a:solidFill>
        </p:spPr>
        <p:txBody>
          <a:bodyPr wrap="square" rtlCol="0" anchor="ctr" anchorCtr="0">
            <a:noAutofit/>
          </a:bodyPr>
          <a:lstStyle/>
          <a:p>
            <a:pPr algn="ctr"/>
            <a:r>
              <a:rPr lang="it-IT" sz="2800" b="1" dirty="0">
                <a:solidFill>
                  <a:srgbClr val="0DEDB0"/>
                </a:solidFill>
              </a:rPr>
              <a:t>Scelta pessima... Non hai risolto il problema, e sebbene farai scalpore tra i tuoi amici, ora devi recuperare un bel po’ di lezioni… Come?</a:t>
            </a:r>
          </a:p>
        </p:txBody>
      </p:sp>
      <p:pic>
        <p:nvPicPr>
          <p:cNvPr id="5" name="Elemento grafico 4" descr="Cerchio con freccia destra">
            <a:extLst>
              <a:ext uri="{FF2B5EF4-FFF2-40B4-BE49-F238E27FC236}">
                <a16:creationId xmlns:a16="http://schemas.microsoft.com/office/drawing/2014/main" id="{5A3F27C2-ADDB-5048-B246-48CFA060B2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839433" y="618956"/>
            <a:ext cx="914400" cy="914400"/>
          </a:xfrm>
          <a:prstGeom prst="rect">
            <a:avLst/>
          </a:prstGeom>
        </p:spPr>
      </p:pic>
      <p:sp>
        <p:nvSpPr>
          <p:cNvPr id="8" name="CasellaDiTesto 7">
            <a:extLst>
              <a:ext uri="{FF2B5EF4-FFF2-40B4-BE49-F238E27FC236}">
                <a16:creationId xmlns:a16="http://schemas.microsoft.com/office/drawing/2014/main" id="{2F70D39E-93E3-BF4A-9161-407CA1BD8956}"/>
              </a:ext>
            </a:extLst>
          </p:cNvPr>
          <p:cNvSpPr txBox="1"/>
          <p:nvPr/>
        </p:nvSpPr>
        <p:spPr>
          <a:xfrm>
            <a:off x="947267" y="788964"/>
            <a:ext cx="6986332" cy="2505623"/>
          </a:xfrm>
          <a:prstGeom prst="rect">
            <a:avLst/>
          </a:prstGeom>
          <a:solidFill>
            <a:srgbClr val="0B3367"/>
          </a:solidFill>
        </p:spPr>
        <p:txBody>
          <a:bodyPr wrap="square" rtlCol="0" anchor="t" anchorCtr="0">
            <a:noAutofit/>
          </a:bodyPr>
          <a:lstStyle/>
          <a:p>
            <a:pPr lvl="0" algn="ctr"/>
            <a:r>
              <a:rPr lang="it-IT" sz="4000" b="1" dirty="0">
                <a:solidFill>
                  <a:srgbClr val="0DEDB0"/>
                </a:solidFill>
                <a:latin typeface="Abril Fatface" panose="02000503000000020003" pitchFamily="2" charset="77"/>
              </a:rPr>
              <a:t>C) </a:t>
            </a:r>
            <a:r>
              <a:rPr lang="it-IT" sz="2400" b="1" dirty="0">
                <a:solidFill>
                  <a:srgbClr val="0DEDB0"/>
                </a:solidFill>
                <a:latin typeface="Dosis" panose="02010503020202060003" pitchFamily="2" charset="77"/>
              </a:rPr>
              <a:t>A chi importa delle lezioni? Preferisci l’ultimo modello di </a:t>
            </a:r>
            <a:r>
              <a:rPr lang="it-IT" sz="2400" b="1" dirty="0" err="1">
                <a:solidFill>
                  <a:srgbClr val="0DEDB0"/>
                </a:solidFill>
                <a:latin typeface="Dosis" panose="02010503020202060003" pitchFamily="2" charset="77"/>
              </a:rPr>
              <a:t>smartphone</a:t>
            </a:r>
            <a:r>
              <a:rPr lang="it-IT" sz="2400" b="1" dirty="0">
                <a:solidFill>
                  <a:srgbClr val="0DEDB0"/>
                </a:solidFill>
                <a:latin typeface="Dosis" panose="02010503020202060003" pitchFamily="2" charset="77"/>
              </a:rPr>
              <a:t> con il riconoscimento della retina. Spendi tutto il budget (700 euro) per questo nuovissimo modello di cellulare.</a:t>
            </a:r>
          </a:p>
          <a:p>
            <a:pPr lvl="0" algn="ctr"/>
            <a:endParaRPr lang="it-IT" sz="2400" b="1" dirty="0">
              <a:solidFill>
                <a:srgbClr val="0DEDB0"/>
              </a:solidFill>
              <a:latin typeface="Dosis" panose="02010503020202060003" pitchFamily="2" charset="77"/>
            </a:endParaRPr>
          </a:p>
        </p:txBody>
      </p:sp>
      <p:sp>
        <p:nvSpPr>
          <p:cNvPr id="6" name="Titolo 5">
            <a:extLst>
              <a:ext uri="{FF2B5EF4-FFF2-40B4-BE49-F238E27FC236}">
                <a16:creationId xmlns:a16="http://schemas.microsoft.com/office/drawing/2014/main" id="{F945C551-F725-0340-9DB4-B4481C3DF1E8}"/>
              </a:ext>
            </a:extLst>
          </p:cNvPr>
          <p:cNvSpPr>
            <a:spLocks noGrp="1"/>
          </p:cNvSpPr>
          <p:nvPr>
            <p:ph type="title" idx="4294967295"/>
          </p:nvPr>
        </p:nvSpPr>
        <p:spPr>
          <a:xfrm>
            <a:off x="838200" y="-1913049"/>
            <a:ext cx="10515600" cy="1325563"/>
          </a:xfrm>
        </p:spPr>
        <p:txBody>
          <a:bodyPr/>
          <a:lstStyle/>
          <a:p>
            <a:pPr rtl="0" eaLnBrk="1" latinLnBrk="0" hangingPunct="1"/>
            <a:r>
              <a:rPr lang="it-IT" sz="1800" kern="1200" dirty="0">
                <a:solidFill>
                  <a:srgbClr val="000000"/>
                </a:solidFill>
                <a:effectLst/>
                <a:latin typeface="Calibri" panose="020F0502020204030204" pitchFamily="34" charset="0"/>
                <a:ea typeface="+mn-ea"/>
                <a:cs typeface="+mn-cs"/>
              </a:rPr>
              <a:t>conseguenze. Livello 3 1A2A. Risposta C</a:t>
            </a:r>
            <a:endParaRPr lang="it-IT" dirty="0">
              <a:effectLst/>
            </a:endParaRPr>
          </a:p>
        </p:txBody>
      </p:sp>
      <p:pic>
        <p:nvPicPr>
          <p:cNvPr id="9" name="Elemento grafico 8" descr="Riproduci">
            <a:hlinkClick r:id="rId6" action="ppaction://hlinksldjump"/>
            <a:extLst>
              <a:ext uri="{FF2B5EF4-FFF2-40B4-BE49-F238E27FC236}">
                <a16:creationId xmlns:a16="http://schemas.microsoft.com/office/drawing/2014/main" id="{6A85BD9D-7F93-0A46-8BCD-E047E541E0E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28971" y="5508624"/>
            <a:ext cx="1135324" cy="1135324"/>
          </a:xfrm>
          <a:prstGeom prst="rect">
            <a:avLst/>
          </a:prstGeom>
        </p:spPr>
      </p:pic>
      <p:pic>
        <p:nvPicPr>
          <p:cNvPr id="10" name="Immagine 9">
            <a:extLst>
              <a:ext uri="{FF2B5EF4-FFF2-40B4-BE49-F238E27FC236}">
                <a16:creationId xmlns:a16="http://schemas.microsoft.com/office/drawing/2014/main" id="{5506E0F4-398F-4A36-8F44-7172EFAE7FC8}"/>
              </a:ext>
            </a:extLst>
          </p:cNvPr>
          <p:cNvPicPr>
            <a:picLocks noChangeAspect="1"/>
          </p:cNvPicPr>
          <p:nvPr/>
        </p:nvPicPr>
        <p:blipFill>
          <a:blip r:embed="rId9"/>
          <a:stretch>
            <a:fillRect/>
          </a:stretch>
        </p:blipFill>
        <p:spPr>
          <a:xfrm>
            <a:off x="7943837" y="1640778"/>
            <a:ext cx="4051542" cy="4051542"/>
          </a:xfrm>
          <a:prstGeom prst="rect">
            <a:avLst/>
          </a:prstGeom>
        </p:spPr>
      </p:pic>
    </p:spTree>
    <p:extLst>
      <p:ext uri="{BB962C8B-B14F-4D97-AF65-F5344CB8AC3E}">
        <p14:creationId xmlns:p14="http://schemas.microsoft.com/office/powerpoint/2010/main" val="19023370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06B41AE-7054-164B-9020-86515F92F216}"/>
              </a:ext>
            </a:extLst>
          </p:cNvPr>
          <p:cNvSpPr txBox="1"/>
          <p:nvPr/>
        </p:nvSpPr>
        <p:spPr>
          <a:xfrm>
            <a:off x="2817845" y="-1007706"/>
            <a:ext cx="3882473" cy="369332"/>
          </a:xfrm>
          <a:prstGeom prst="rect">
            <a:avLst/>
          </a:prstGeom>
          <a:solidFill>
            <a:srgbClr val="00902A"/>
          </a:solidFill>
        </p:spPr>
        <p:txBody>
          <a:bodyPr wrap="none" rtlCol="0">
            <a:spAutoFit/>
          </a:bodyPr>
          <a:lstStyle/>
          <a:p>
            <a:r>
              <a:rPr lang="it-IT" dirty="0"/>
              <a:t>conseguenze. Livello 3 1A2B. Risposta C</a:t>
            </a:r>
          </a:p>
        </p:txBody>
      </p:sp>
      <p:sp>
        <p:nvSpPr>
          <p:cNvPr id="3" name="CasellaDiTesto 2">
            <a:extLst>
              <a:ext uri="{FF2B5EF4-FFF2-40B4-BE49-F238E27FC236}">
                <a16:creationId xmlns:a16="http://schemas.microsoft.com/office/drawing/2014/main" id="{ABC6444A-AAB6-544E-8F23-8CB85AAB7248}"/>
              </a:ext>
            </a:extLst>
          </p:cNvPr>
          <p:cNvSpPr txBox="1"/>
          <p:nvPr/>
        </p:nvSpPr>
        <p:spPr>
          <a:xfrm>
            <a:off x="9459434" y="788964"/>
            <a:ext cx="1099981" cy="584775"/>
          </a:xfrm>
          <a:prstGeom prst="rect">
            <a:avLst/>
          </a:prstGeom>
          <a:noFill/>
        </p:spPr>
        <p:txBody>
          <a:bodyPr wrap="none" rtlCol="0">
            <a:spAutoFit/>
          </a:bodyPr>
          <a:lstStyle/>
          <a:p>
            <a:r>
              <a:rPr lang="it-IT" sz="3200" b="1" dirty="0">
                <a:latin typeface="Dosis" panose="02010503020202060003" pitchFamily="2" charset="77"/>
              </a:rPr>
              <a:t>€ 100</a:t>
            </a:r>
          </a:p>
        </p:txBody>
      </p:sp>
      <p:sp>
        <p:nvSpPr>
          <p:cNvPr id="4" name="CasellaDiTesto 3">
            <a:extLst>
              <a:ext uri="{FF2B5EF4-FFF2-40B4-BE49-F238E27FC236}">
                <a16:creationId xmlns:a16="http://schemas.microsoft.com/office/drawing/2014/main" id="{A8515546-16DC-1445-AE5A-69774518829A}"/>
              </a:ext>
            </a:extLst>
          </p:cNvPr>
          <p:cNvSpPr txBox="1"/>
          <p:nvPr/>
        </p:nvSpPr>
        <p:spPr>
          <a:xfrm>
            <a:off x="1149477" y="3801714"/>
            <a:ext cx="8127627" cy="1890606"/>
          </a:xfrm>
          <a:prstGeom prst="rect">
            <a:avLst/>
          </a:prstGeom>
          <a:solidFill>
            <a:srgbClr val="0B3367"/>
          </a:solidFill>
        </p:spPr>
        <p:txBody>
          <a:bodyPr wrap="square" rtlCol="0" anchor="ctr" anchorCtr="0">
            <a:noAutofit/>
          </a:bodyPr>
          <a:lstStyle/>
          <a:p>
            <a:pPr algn="ctr"/>
            <a:r>
              <a:rPr lang="it-IT" sz="2800" b="1" dirty="0">
                <a:solidFill>
                  <a:srgbClr val="0DEDB0"/>
                </a:solidFill>
              </a:rPr>
              <a:t>Scelta pessima... Non hai risolto il problema, e sebbene farai scalpore tra i tuoi amici, ora devi recuperare un bel po’ di lezioni… Come?</a:t>
            </a:r>
          </a:p>
        </p:txBody>
      </p:sp>
      <p:pic>
        <p:nvPicPr>
          <p:cNvPr id="5" name="Elemento grafico 4" descr="Cerchio con freccia destra">
            <a:extLst>
              <a:ext uri="{FF2B5EF4-FFF2-40B4-BE49-F238E27FC236}">
                <a16:creationId xmlns:a16="http://schemas.microsoft.com/office/drawing/2014/main" id="{5A3F27C2-ADDB-5048-B246-48CFA060B2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839433" y="618956"/>
            <a:ext cx="914400" cy="914400"/>
          </a:xfrm>
          <a:prstGeom prst="rect">
            <a:avLst/>
          </a:prstGeom>
        </p:spPr>
      </p:pic>
      <p:sp>
        <p:nvSpPr>
          <p:cNvPr id="8" name="CasellaDiTesto 7">
            <a:extLst>
              <a:ext uri="{FF2B5EF4-FFF2-40B4-BE49-F238E27FC236}">
                <a16:creationId xmlns:a16="http://schemas.microsoft.com/office/drawing/2014/main" id="{2F70D39E-93E3-BF4A-9161-407CA1BD8956}"/>
              </a:ext>
            </a:extLst>
          </p:cNvPr>
          <p:cNvSpPr txBox="1"/>
          <p:nvPr/>
        </p:nvSpPr>
        <p:spPr>
          <a:xfrm>
            <a:off x="947267" y="788964"/>
            <a:ext cx="6986332" cy="2505623"/>
          </a:xfrm>
          <a:prstGeom prst="rect">
            <a:avLst/>
          </a:prstGeom>
          <a:solidFill>
            <a:srgbClr val="0B3367"/>
          </a:solidFill>
        </p:spPr>
        <p:txBody>
          <a:bodyPr wrap="square" rtlCol="0" anchor="t" anchorCtr="0">
            <a:noAutofit/>
          </a:bodyPr>
          <a:lstStyle/>
          <a:p>
            <a:pPr lvl="0" algn="ctr"/>
            <a:r>
              <a:rPr lang="it-IT" sz="4000" b="1" dirty="0">
                <a:solidFill>
                  <a:srgbClr val="0DEDB0"/>
                </a:solidFill>
                <a:latin typeface="Abril Fatface" panose="02000503000000020003" pitchFamily="2" charset="77"/>
              </a:rPr>
              <a:t>C) </a:t>
            </a:r>
            <a:r>
              <a:rPr lang="it-IT" sz="2400" b="1" dirty="0">
                <a:solidFill>
                  <a:srgbClr val="0DEDB0"/>
                </a:solidFill>
                <a:latin typeface="Dosis" panose="02010503020202060003" pitchFamily="2" charset="77"/>
              </a:rPr>
              <a:t>A chi importa delle lezioni? Preferisci l’ultimo modello di </a:t>
            </a:r>
            <a:r>
              <a:rPr lang="it-IT" sz="2400" b="1" dirty="0" err="1">
                <a:solidFill>
                  <a:srgbClr val="0DEDB0"/>
                </a:solidFill>
                <a:latin typeface="Dosis" panose="02010503020202060003" pitchFamily="2" charset="77"/>
              </a:rPr>
              <a:t>smartphone</a:t>
            </a:r>
            <a:r>
              <a:rPr lang="it-IT" sz="2400" b="1" dirty="0">
                <a:solidFill>
                  <a:srgbClr val="0DEDB0"/>
                </a:solidFill>
                <a:latin typeface="Dosis" panose="02010503020202060003" pitchFamily="2" charset="77"/>
              </a:rPr>
              <a:t> con il riconoscimento della retina. Spendi tutto il budget (700 euro) per questo nuovissimo modello di cellulare.</a:t>
            </a:r>
          </a:p>
          <a:p>
            <a:pPr lvl="0" algn="ctr"/>
            <a:endParaRPr lang="it-IT" sz="2400" b="1" dirty="0">
              <a:solidFill>
                <a:srgbClr val="0DEDB0"/>
              </a:solidFill>
              <a:latin typeface="Dosis" panose="02010503020202060003" pitchFamily="2" charset="77"/>
            </a:endParaRPr>
          </a:p>
        </p:txBody>
      </p:sp>
      <p:sp>
        <p:nvSpPr>
          <p:cNvPr id="6" name="Titolo 5">
            <a:extLst>
              <a:ext uri="{FF2B5EF4-FFF2-40B4-BE49-F238E27FC236}">
                <a16:creationId xmlns:a16="http://schemas.microsoft.com/office/drawing/2014/main" id="{9D03103E-8925-704C-BFD0-8AB4948AAB1E}"/>
              </a:ext>
            </a:extLst>
          </p:cNvPr>
          <p:cNvSpPr>
            <a:spLocks noGrp="1"/>
          </p:cNvSpPr>
          <p:nvPr>
            <p:ph type="title" idx="4294967295"/>
          </p:nvPr>
        </p:nvSpPr>
        <p:spPr>
          <a:xfrm>
            <a:off x="707910" y="-1913049"/>
            <a:ext cx="10515600" cy="1325563"/>
          </a:xfrm>
        </p:spPr>
        <p:txBody>
          <a:bodyPr/>
          <a:lstStyle/>
          <a:p>
            <a:pPr rtl="0" eaLnBrk="1" latinLnBrk="0" hangingPunct="1"/>
            <a:r>
              <a:rPr lang="it-IT" sz="1800" kern="1200" dirty="0">
                <a:solidFill>
                  <a:srgbClr val="000000"/>
                </a:solidFill>
                <a:effectLst/>
                <a:latin typeface="Calibri" panose="020F0502020204030204" pitchFamily="34" charset="0"/>
                <a:ea typeface="+mn-ea"/>
                <a:cs typeface="+mn-cs"/>
              </a:rPr>
              <a:t>conseguenze. Livello 3 1A2B. Risposta C</a:t>
            </a:r>
            <a:endParaRPr lang="it-IT" dirty="0">
              <a:effectLst/>
            </a:endParaRPr>
          </a:p>
        </p:txBody>
      </p:sp>
      <p:pic>
        <p:nvPicPr>
          <p:cNvPr id="9" name="Elemento grafico 8" descr="Riproduci">
            <a:hlinkClick r:id="rId6" action="ppaction://hlinksldjump"/>
            <a:extLst>
              <a:ext uri="{FF2B5EF4-FFF2-40B4-BE49-F238E27FC236}">
                <a16:creationId xmlns:a16="http://schemas.microsoft.com/office/drawing/2014/main" id="{60A2E9D0-8BF6-B64B-B90F-FF59001D59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55848" y="5508625"/>
            <a:ext cx="1135324" cy="1135324"/>
          </a:xfrm>
          <a:prstGeom prst="rect">
            <a:avLst/>
          </a:prstGeom>
        </p:spPr>
      </p:pic>
      <p:pic>
        <p:nvPicPr>
          <p:cNvPr id="10" name="Immagine 9">
            <a:extLst>
              <a:ext uri="{FF2B5EF4-FFF2-40B4-BE49-F238E27FC236}">
                <a16:creationId xmlns:a16="http://schemas.microsoft.com/office/drawing/2014/main" id="{CAB9693E-0CD2-4F8B-AC42-85EE4138103D}"/>
              </a:ext>
            </a:extLst>
          </p:cNvPr>
          <p:cNvPicPr>
            <a:picLocks noChangeAspect="1"/>
          </p:cNvPicPr>
          <p:nvPr/>
        </p:nvPicPr>
        <p:blipFill>
          <a:blip r:embed="rId9"/>
          <a:stretch>
            <a:fillRect/>
          </a:stretch>
        </p:blipFill>
        <p:spPr>
          <a:xfrm>
            <a:off x="7956840" y="1457160"/>
            <a:ext cx="4235160" cy="4235160"/>
          </a:xfrm>
          <a:prstGeom prst="rect">
            <a:avLst/>
          </a:prstGeom>
        </p:spPr>
      </p:pic>
    </p:spTree>
    <p:extLst>
      <p:ext uri="{BB962C8B-B14F-4D97-AF65-F5344CB8AC3E}">
        <p14:creationId xmlns:p14="http://schemas.microsoft.com/office/powerpoint/2010/main" val="4199052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B3367"/>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E614CDD-AFEF-F340-B92F-E00D1EFE3C37}"/>
              </a:ext>
            </a:extLst>
          </p:cNvPr>
          <p:cNvSpPr txBox="1"/>
          <p:nvPr/>
        </p:nvSpPr>
        <p:spPr>
          <a:xfrm>
            <a:off x="313765" y="303903"/>
            <a:ext cx="11564470" cy="6250193"/>
          </a:xfrm>
          <a:prstGeom prst="rect">
            <a:avLst/>
          </a:prstGeom>
          <a:solidFill>
            <a:srgbClr val="FED21F"/>
          </a:solidFill>
          <a:effectLst>
            <a:glow rad="266700">
              <a:schemeClr val="accent1">
                <a:alpha val="40000"/>
              </a:schemeClr>
            </a:glow>
            <a:outerShdw blurRad="50800" dist="50800" dir="5400000" algn="ctr" rotWithShape="0">
              <a:srgbClr val="000000"/>
            </a:outerShdw>
            <a:reflection endPos="0" dist="50800" dir="5400000" sy="-100000" algn="bl" rotWithShape="0"/>
            <a:softEdge rad="0"/>
          </a:effectLst>
        </p:spPr>
        <p:txBody>
          <a:bodyPr wrap="square" rtlCol="0">
            <a:spAutoFit/>
          </a:bodyPr>
          <a:lstStyle/>
          <a:p>
            <a:endParaRPr lang="en-GB" dirty="0"/>
          </a:p>
        </p:txBody>
      </p:sp>
      <p:sp>
        <p:nvSpPr>
          <p:cNvPr id="4" name="CasellaDiTesto 3">
            <a:extLst>
              <a:ext uri="{FF2B5EF4-FFF2-40B4-BE49-F238E27FC236}">
                <a16:creationId xmlns:a16="http://schemas.microsoft.com/office/drawing/2014/main" id="{78DA08B9-7E24-D649-BEA5-91B23DDD5F7F}"/>
              </a:ext>
            </a:extLst>
          </p:cNvPr>
          <p:cNvSpPr txBox="1"/>
          <p:nvPr/>
        </p:nvSpPr>
        <p:spPr>
          <a:xfrm>
            <a:off x="1126108" y="868148"/>
            <a:ext cx="3523058" cy="1107996"/>
          </a:xfrm>
          <a:prstGeom prst="rect">
            <a:avLst/>
          </a:prstGeom>
          <a:solidFill>
            <a:srgbClr val="0B3367"/>
          </a:solidFill>
        </p:spPr>
        <p:txBody>
          <a:bodyPr wrap="square" rtlCol="0">
            <a:spAutoFit/>
          </a:bodyPr>
          <a:lstStyle/>
          <a:p>
            <a:pPr algn="ctr"/>
            <a:r>
              <a:rPr lang="en-GB" sz="6600" dirty="0">
                <a:solidFill>
                  <a:srgbClr val="FED21F"/>
                </a:solidFill>
                <a:latin typeface="Abril Fatface" panose="02000503000000020003" pitchFamily="2" charset="77"/>
              </a:rPr>
              <a:t>Bene!</a:t>
            </a:r>
            <a:r>
              <a:rPr lang="en-GB" sz="6600" dirty="0">
                <a:solidFill>
                  <a:srgbClr val="FED21F"/>
                </a:solidFill>
              </a:rPr>
              <a:t> </a:t>
            </a:r>
          </a:p>
        </p:txBody>
      </p:sp>
      <p:sp>
        <p:nvSpPr>
          <p:cNvPr id="3" name="CasellaDiTesto 2">
            <a:extLst>
              <a:ext uri="{FF2B5EF4-FFF2-40B4-BE49-F238E27FC236}">
                <a16:creationId xmlns:a16="http://schemas.microsoft.com/office/drawing/2014/main" id="{4459B41D-F441-A841-B494-3A66DD9B746B}"/>
              </a:ext>
            </a:extLst>
          </p:cNvPr>
          <p:cNvSpPr txBox="1"/>
          <p:nvPr/>
        </p:nvSpPr>
        <p:spPr>
          <a:xfrm>
            <a:off x="4901784" y="1350155"/>
            <a:ext cx="5542378" cy="1462110"/>
          </a:xfrm>
          <a:prstGeom prst="rect">
            <a:avLst/>
          </a:prstGeom>
          <a:solidFill>
            <a:srgbClr val="0B3367"/>
          </a:solidFill>
        </p:spPr>
        <p:txBody>
          <a:bodyPr wrap="square" rtlCol="0" anchor="ctr" anchorCtr="0">
            <a:noAutofit/>
          </a:bodyPr>
          <a:lstStyle/>
          <a:p>
            <a:pPr algn="ctr"/>
            <a:r>
              <a:rPr lang="it-IT" sz="4000" b="1" dirty="0">
                <a:solidFill>
                  <a:srgbClr val="0DEDB0"/>
                </a:solidFill>
                <a:latin typeface="Abril Fatface" panose="02000503000000020003" pitchFamily="2" charset="77"/>
              </a:rPr>
              <a:t>Non</a:t>
            </a:r>
            <a:r>
              <a:rPr lang="it-IT" sz="3600" b="1" dirty="0">
                <a:solidFill>
                  <a:srgbClr val="0DEDB0"/>
                </a:solidFill>
                <a:latin typeface="Dosis" panose="02010503020202060003" pitchFamily="2" charset="77"/>
              </a:rPr>
              <a:t> </a:t>
            </a:r>
            <a:r>
              <a:rPr lang="it-IT" sz="4000" b="1" dirty="0">
                <a:solidFill>
                  <a:srgbClr val="0DEDB0"/>
                </a:solidFill>
                <a:latin typeface="Dosis" panose="02010503020202060003" pitchFamily="2" charset="77"/>
              </a:rPr>
              <a:t>perdiamo</a:t>
            </a:r>
            <a:r>
              <a:rPr lang="it-IT" sz="3600" b="1" dirty="0">
                <a:solidFill>
                  <a:srgbClr val="0DEDB0"/>
                </a:solidFill>
                <a:latin typeface="Dosis" panose="02010503020202060003" pitchFamily="2" charset="77"/>
              </a:rPr>
              <a:t> altro </a:t>
            </a:r>
            <a:r>
              <a:rPr lang="it-IT" sz="4000" b="1" dirty="0">
                <a:solidFill>
                  <a:srgbClr val="0DEDB0"/>
                </a:solidFill>
                <a:latin typeface="Abril Fatface" panose="02000503000000020003" pitchFamily="2" charset="77"/>
              </a:rPr>
              <a:t>tempo</a:t>
            </a:r>
            <a:endParaRPr lang="it-IT" sz="2000" b="1" dirty="0">
              <a:solidFill>
                <a:srgbClr val="0DEDB0"/>
              </a:solidFill>
              <a:latin typeface="Abril Fatface" panose="02000503000000020003" pitchFamily="2" charset="77"/>
            </a:endParaRPr>
          </a:p>
        </p:txBody>
      </p:sp>
      <p:sp>
        <p:nvSpPr>
          <p:cNvPr id="8" name="CasellaDiTesto 7">
            <a:extLst>
              <a:ext uri="{FF2B5EF4-FFF2-40B4-BE49-F238E27FC236}">
                <a16:creationId xmlns:a16="http://schemas.microsoft.com/office/drawing/2014/main" id="{C7C31632-5A4E-A741-8C57-81AB3DE831E0}"/>
              </a:ext>
            </a:extLst>
          </p:cNvPr>
          <p:cNvSpPr txBox="1"/>
          <p:nvPr/>
        </p:nvSpPr>
        <p:spPr>
          <a:xfrm>
            <a:off x="3224798" y="3648385"/>
            <a:ext cx="5742403" cy="1462110"/>
          </a:xfrm>
          <a:prstGeom prst="rect">
            <a:avLst/>
          </a:prstGeom>
          <a:solidFill>
            <a:srgbClr val="0B3367"/>
          </a:solidFill>
        </p:spPr>
        <p:txBody>
          <a:bodyPr wrap="square" rtlCol="0" anchor="ctr" anchorCtr="0">
            <a:noAutofit/>
          </a:bodyPr>
          <a:lstStyle/>
          <a:p>
            <a:pPr algn="ctr"/>
            <a:r>
              <a:rPr lang="it-IT" sz="8000" b="1" dirty="0">
                <a:solidFill>
                  <a:srgbClr val="FED21F"/>
                </a:solidFill>
                <a:latin typeface="Dosis" panose="02010503020202060003" pitchFamily="2" charset="77"/>
              </a:rPr>
              <a:t>INIZIAMO!</a:t>
            </a:r>
            <a:endParaRPr lang="it-IT" sz="8000" b="1" dirty="0">
              <a:solidFill>
                <a:srgbClr val="0DEDB0"/>
              </a:solidFill>
              <a:latin typeface="Dosis" panose="02010503020202060003" pitchFamily="2" charset="77"/>
            </a:endParaRPr>
          </a:p>
        </p:txBody>
      </p:sp>
      <p:pic>
        <p:nvPicPr>
          <p:cNvPr id="16" name="Elemento grafico 15" descr="Frecce chevron">
            <a:extLst>
              <a:ext uri="{FF2B5EF4-FFF2-40B4-BE49-F238E27FC236}">
                <a16:creationId xmlns:a16="http://schemas.microsoft.com/office/drawing/2014/main" id="{0FAC719F-ECBE-A74A-82BB-F693BB0561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79041" y="3499436"/>
            <a:ext cx="1883769" cy="1883769"/>
          </a:xfrm>
          <a:prstGeom prst="rect">
            <a:avLst/>
          </a:prstGeom>
        </p:spPr>
      </p:pic>
      <p:pic>
        <p:nvPicPr>
          <p:cNvPr id="14" name="Elemento grafico 13" descr="Clessidra">
            <a:extLst>
              <a:ext uri="{FF2B5EF4-FFF2-40B4-BE49-F238E27FC236}">
                <a16:creationId xmlns:a16="http://schemas.microsoft.com/office/drawing/2014/main" id="{9DBAB45B-C810-CE4C-8E94-EBA4D6BB18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727182">
            <a:off x="8347986" y="2037327"/>
            <a:ext cx="1462109" cy="1462109"/>
          </a:xfrm>
          <a:prstGeom prst="rect">
            <a:avLst/>
          </a:prstGeom>
        </p:spPr>
      </p:pic>
      <p:pic>
        <p:nvPicPr>
          <p:cNvPr id="19" name="Elemento grafico 18" descr="Salvadanaio">
            <a:extLst>
              <a:ext uri="{FF2B5EF4-FFF2-40B4-BE49-F238E27FC236}">
                <a16:creationId xmlns:a16="http://schemas.microsoft.com/office/drawing/2014/main" id="{0A292BB0-D9ED-F849-8051-7ED756B12D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2423889" y="3727287"/>
            <a:ext cx="1601817" cy="1602863"/>
          </a:xfrm>
          <a:prstGeom prst="rect">
            <a:avLst/>
          </a:prstGeom>
        </p:spPr>
      </p:pic>
      <p:pic>
        <p:nvPicPr>
          <p:cNvPr id="21" name="Elemento grafico 20" descr="Lampadina">
            <a:extLst>
              <a:ext uri="{FF2B5EF4-FFF2-40B4-BE49-F238E27FC236}">
                <a16:creationId xmlns:a16="http://schemas.microsoft.com/office/drawing/2014/main" id="{3C38E436-1F34-8442-B648-B776787220A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6121" y="2081210"/>
            <a:ext cx="2068505" cy="2068505"/>
          </a:xfrm>
          <a:prstGeom prst="rect">
            <a:avLst/>
          </a:prstGeom>
        </p:spPr>
      </p:pic>
    </p:spTree>
    <p:extLst>
      <p:ext uri="{BB962C8B-B14F-4D97-AF65-F5344CB8AC3E}">
        <p14:creationId xmlns:p14="http://schemas.microsoft.com/office/powerpoint/2010/main" val="326324534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06B41AE-7054-164B-9020-86515F92F216}"/>
              </a:ext>
            </a:extLst>
          </p:cNvPr>
          <p:cNvSpPr txBox="1"/>
          <p:nvPr/>
        </p:nvSpPr>
        <p:spPr>
          <a:xfrm>
            <a:off x="2817845" y="-1007706"/>
            <a:ext cx="3882473" cy="369332"/>
          </a:xfrm>
          <a:prstGeom prst="rect">
            <a:avLst/>
          </a:prstGeom>
          <a:solidFill>
            <a:srgbClr val="00902A"/>
          </a:solidFill>
        </p:spPr>
        <p:txBody>
          <a:bodyPr wrap="none" rtlCol="0">
            <a:spAutoFit/>
          </a:bodyPr>
          <a:lstStyle/>
          <a:p>
            <a:r>
              <a:rPr lang="it-IT" dirty="0"/>
              <a:t>conseguenze. Livello 3 1A2C. Risposta C</a:t>
            </a:r>
          </a:p>
        </p:txBody>
      </p:sp>
      <p:sp>
        <p:nvSpPr>
          <p:cNvPr id="3" name="CasellaDiTesto 2">
            <a:extLst>
              <a:ext uri="{FF2B5EF4-FFF2-40B4-BE49-F238E27FC236}">
                <a16:creationId xmlns:a16="http://schemas.microsoft.com/office/drawing/2014/main" id="{ABC6444A-AAB6-544E-8F23-8CB85AAB7248}"/>
              </a:ext>
            </a:extLst>
          </p:cNvPr>
          <p:cNvSpPr txBox="1"/>
          <p:nvPr/>
        </p:nvSpPr>
        <p:spPr>
          <a:xfrm>
            <a:off x="9594345" y="798648"/>
            <a:ext cx="1099981" cy="584775"/>
          </a:xfrm>
          <a:prstGeom prst="rect">
            <a:avLst/>
          </a:prstGeom>
          <a:noFill/>
        </p:spPr>
        <p:txBody>
          <a:bodyPr wrap="none" rtlCol="0">
            <a:spAutoFit/>
          </a:bodyPr>
          <a:lstStyle/>
          <a:p>
            <a:r>
              <a:rPr lang="it-IT" sz="3200" b="1" dirty="0">
                <a:latin typeface="Dosis" panose="02010503020202060003" pitchFamily="2" charset="77"/>
              </a:rPr>
              <a:t>€ 100</a:t>
            </a:r>
          </a:p>
        </p:txBody>
      </p:sp>
      <p:sp>
        <p:nvSpPr>
          <p:cNvPr id="4" name="CasellaDiTesto 3">
            <a:extLst>
              <a:ext uri="{FF2B5EF4-FFF2-40B4-BE49-F238E27FC236}">
                <a16:creationId xmlns:a16="http://schemas.microsoft.com/office/drawing/2014/main" id="{A8515546-16DC-1445-AE5A-69774518829A}"/>
              </a:ext>
            </a:extLst>
          </p:cNvPr>
          <p:cNvSpPr txBox="1"/>
          <p:nvPr/>
        </p:nvSpPr>
        <p:spPr>
          <a:xfrm>
            <a:off x="1149477" y="3801714"/>
            <a:ext cx="8127627" cy="1890606"/>
          </a:xfrm>
          <a:prstGeom prst="rect">
            <a:avLst/>
          </a:prstGeom>
          <a:solidFill>
            <a:srgbClr val="0B3367"/>
          </a:solidFill>
        </p:spPr>
        <p:txBody>
          <a:bodyPr wrap="square" rtlCol="0" anchor="ctr" anchorCtr="0">
            <a:noAutofit/>
          </a:bodyPr>
          <a:lstStyle/>
          <a:p>
            <a:pPr algn="ctr"/>
            <a:r>
              <a:rPr lang="it-IT" sz="2800" b="1" dirty="0">
                <a:solidFill>
                  <a:srgbClr val="0DEDB0"/>
                </a:solidFill>
              </a:rPr>
              <a:t>Scelta pessima... Non hai risolto il problema, e sebbene farai scalpore tra i tuoi amici, ora devi recuperare un bel po’ di lezioni… Come?</a:t>
            </a:r>
          </a:p>
        </p:txBody>
      </p:sp>
      <p:pic>
        <p:nvPicPr>
          <p:cNvPr id="5" name="Elemento grafico 4" descr="Cerchio con freccia destra">
            <a:extLst>
              <a:ext uri="{FF2B5EF4-FFF2-40B4-BE49-F238E27FC236}">
                <a16:creationId xmlns:a16="http://schemas.microsoft.com/office/drawing/2014/main" id="{5A3F27C2-ADDB-5048-B246-48CFA060B2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839433" y="618956"/>
            <a:ext cx="914400" cy="914400"/>
          </a:xfrm>
          <a:prstGeom prst="rect">
            <a:avLst/>
          </a:prstGeom>
        </p:spPr>
      </p:pic>
      <p:sp>
        <p:nvSpPr>
          <p:cNvPr id="8" name="CasellaDiTesto 7">
            <a:extLst>
              <a:ext uri="{FF2B5EF4-FFF2-40B4-BE49-F238E27FC236}">
                <a16:creationId xmlns:a16="http://schemas.microsoft.com/office/drawing/2014/main" id="{2F70D39E-93E3-BF4A-9161-407CA1BD8956}"/>
              </a:ext>
            </a:extLst>
          </p:cNvPr>
          <p:cNvSpPr txBox="1"/>
          <p:nvPr/>
        </p:nvSpPr>
        <p:spPr>
          <a:xfrm>
            <a:off x="959793" y="788964"/>
            <a:ext cx="6986332" cy="2505623"/>
          </a:xfrm>
          <a:prstGeom prst="rect">
            <a:avLst/>
          </a:prstGeom>
          <a:solidFill>
            <a:srgbClr val="0B3367"/>
          </a:solidFill>
        </p:spPr>
        <p:txBody>
          <a:bodyPr wrap="square" rtlCol="0" anchor="t" anchorCtr="0">
            <a:noAutofit/>
          </a:bodyPr>
          <a:lstStyle/>
          <a:p>
            <a:pPr lvl="0" algn="ctr"/>
            <a:r>
              <a:rPr lang="it-IT" sz="4000" b="1" dirty="0">
                <a:solidFill>
                  <a:srgbClr val="0DEDB0"/>
                </a:solidFill>
                <a:latin typeface="Abril Fatface" panose="02000503000000020003" pitchFamily="2" charset="77"/>
              </a:rPr>
              <a:t>C) </a:t>
            </a:r>
            <a:r>
              <a:rPr lang="it-IT" sz="2400" b="1" dirty="0">
                <a:solidFill>
                  <a:srgbClr val="0DEDB0"/>
                </a:solidFill>
                <a:latin typeface="Dosis" panose="02010503020202060003" pitchFamily="2" charset="77"/>
              </a:rPr>
              <a:t>A chi importa delle lezioni? Preferisci l’ultimo modello di </a:t>
            </a:r>
            <a:r>
              <a:rPr lang="it-IT" sz="2400" b="1" dirty="0" err="1">
                <a:solidFill>
                  <a:srgbClr val="0DEDB0"/>
                </a:solidFill>
                <a:latin typeface="Dosis" panose="02010503020202060003" pitchFamily="2" charset="77"/>
              </a:rPr>
              <a:t>smartphone</a:t>
            </a:r>
            <a:r>
              <a:rPr lang="it-IT" sz="2400" b="1" dirty="0">
                <a:solidFill>
                  <a:srgbClr val="0DEDB0"/>
                </a:solidFill>
                <a:latin typeface="Dosis" panose="02010503020202060003" pitchFamily="2" charset="77"/>
              </a:rPr>
              <a:t> con il riconoscimento della retina. Spendi tutto il budget (700 euro) per questo nuovissimo modello di cellulare.</a:t>
            </a:r>
          </a:p>
          <a:p>
            <a:pPr lvl="0" algn="ctr"/>
            <a:endParaRPr lang="it-IT" sz="2400" b="1" dirty="0">
              <a:solidFill>
                <a:srgbClr val="0DEDB0"/>
              </a:solidFill>
              <a:latin typeface="Dosis" panose="02010503020202060003" pitchFamily="2" charset="77"/>
            </a:endParaRPr>
          </a:p>
        </p:txBody>
      </p:sp>
      <p:sp>
        <p:nvSpPr>
          <p:cNvPr id="7" name="Titolo 6">
            <a:extLst>
              <a:ext uri="{FF2B5EF4-FFF2-40B4-BE49-F238E27FC236}">
                <a16:creationId xmlns:a16="http://schemas.microsoft.com/office/drawing/2014/main" id="{C9C56DE9-1464-F449-BB5F-154A2BB004D3}"/>
              </a:ext>
            </a:extLst>
          </p:cNvPr>
          <p:cNvSpPr>
            <a:spLocks noGrp="1"/>
          </p:cNvSpPr>
          <p:nvPr>
            <p:ph type="title" idx="4294967295"/>
          </p:nvPr>
        </p:nvSpPr>
        <p:spPr>
          <a:xfrm>
            <a:off x="451339" y="-1913049"/>
            <a:ext cx="10515600" cy="1325563"/>
          </a:xfrm>
        </p:spPr>
        <p:txBody>
          <a:bodyPr/>
          <a:lstStyle/>
          <a:p>
            <a:pPr rtl="0" eaLnBrk="1" latinLnBrk="0" hangingPunct="1"/>
            <a:r>
              <a:rPr lang="it-IT" sz="1800" kern="1200" dirty="0">
                <a:solidFill>
                  <a:srgbClr val="000000"/>
                </a:solidFill>
                <a:effectLst/>
                <a:latin typeface="Calibri" panose="020F0502020204030204" pitchFamily="34" charset="0"/>
                <a:ea typeface="+mn-ea"/>
                <a:cs typeface="+mn-cs"/>
              </a:rPr>
              <a:t>conseguenze. Livello 3 1A2C. Risposta C</a:t>
            </a:r>
            <a:endParaRPr lang="it-IT" dirty="0">
              <a:effectLst/>
            </a:endParaRPr>
          </a:p>
        </p:txBody>
      </p:sp>
      <p:pic>
        <p:nvPicPr>
          <p:cNvPr id="9" name="Elemento grafico 8" descr="Riproduci">
            <a:hlinkClick r:id="rId6" action="ppaction://hlinksldjump"/>
            <a:extLst>
              <a:ext uri="{FF2B5EF4-FFF2-40B4-BE49-F238E27FC236}">
                <a16:creationId xmlns:a16="http://schemas.microsoft.com/office/drawing/2014/main" id="{0845E43C-3C18-7D41-ABCC-5B2C0018388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94326" y="5491690"/>
            <a:ext cx="1135324" cy="1135324"/>
          </a:xfrm>
          <a:prstGeom prst="rect">
            <a:avLst/>
          </a:prstGeom>
        </p:spPr>
      </p:pic>
      <p:pic>
        <p:nvPicPr>
          <p:cNvPr id="10" name="Immagine 9">
            <a:extLst>
              <a:ext uri="{FF2B5EF4-FFF2-40B4-BE49-F238E27FC236}">
                <a16:creationId xmlns:a16="http://schemas.microsoft.com/office/drawing/2014/main" id="{2CF98A36-6711-4C6B-A16D-E5232F492096}"/>
              </a:ext>
            </a:extLst>
          </p:cNvPr>
          <p:cNvPicPr>
            <a:picLocks noChangeAspect="1"/>
          </p:cNvPicPr>
          <p:nvPr/>
        </p:nvPicPr>
        <p:blipFill>
          <a:blip r:embed="rId9"/>
          <a:stretch>
            <a:fillRect/>
          </a:stretch>
        </p:blipFill>
        <p:spPr>
          <a:xfrm>
            <a:off x="7956840" y="1457160"/>
            <a:ext cx="4235160" cy="4235160"/>
          </a:xfrm>
          <a:prstGeom prst="rect">
            <a:avLst/>
          </a:prstGeom>
        </p:spPr>
      </p:pic>
    </p:spTree>
    <p:extLst>
      <p:ext uri="{BB962C8B-B14F-4D97-AF65-F5344CB8AC3E}">
        <p14:creationId xmlns:p14="http://schemas.microsoft.com/office/powerpoint/2010/main" val="10812649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06B41AE-7054-164B-9020-86515F92F216}"/>
              </a:ext>
            </a:extLst>
          </p:cNvPr>
          <p:cNvSpPr txBox="1"/>
          <p:nvPr/>
        </p:nvSpPr>
        <p:spPr>
          <a:xfrm>
            <a:off x="2817845" y="-1007706"/>
            <a:ext cx="3882473" cy="369332"/>
          </a:xfrm>
          <a:prstGeom prst="rect">
            <a:avLst/>
          </a:prstGeom>
          <a:solidFill>
            <a:srgbClr val="00902A"/>
          </a:solidFill>
        </p:spPr>
        <p:txBody>
          <a:bodyPr wrap="none" rtlCol="0">
            <a:spAutoFit/>
          </a:bodyPr>
          <a:lstStyle/>
          <a:p>
            <a:r>
              <a:rPr lang="it-IT" dirty="0"/>
              <a:t>conseguenze. Livello 3 1B2A. Risposta C</a:t>
            </a:r>
          </a:p>
        </p:txBody>
      </p:sp>
      <p:sp>
        <p:nvSpPr>
          <p:cNvPr id="3" name="CasellaDiTesto 2">
            <a:extLst>
              <a:ext uri="{FF2B5EF4-FFF2-40B4-BE49-F238E27FC236}">
                <a16:creationId xmlns:a16="http://schemas.microsoft.com/office/drawing/2014/main" id="{ABC6444A-AAB6-544E-8F23-8CB85AAB7248}"/>
              </a:ext>
            </a:extLst>
          </p:cNvPr>
          <p:cNvSpPr txBox="1"/>
          <p:nvPr/>
        </p:nvSpPr>
        <p:spPr>
          <a:xfrm>
            <a:off x="9654306" y="783768"/>
            <a:ext cx="638316" cy="584775"/>
          </a:xfrm>
          <a:prstGeom prst="rect">
            <a:avLst/>
          </a:prstGeom>
          <a:noFill/>
        </p:spPr>
        <p:txBody>
          <a:bodyPr wrap="none" rtlCol="0">
            <a:spAutoFit/>
          </a:bodyPr>
          <a:lstStyle/>
          <a:p>
            <a:r>
              <a:rPr lang="it-IT" sz="3200" b="1" dirty="0">
                <a:latin typeface="Dosis" panose="02010503020202060003" pitchFamily="2" charset="77"/>
              </a:rPr>
              <a:t>€ 1</a:t>
            </a:r>
          </a:p>
        </p:txBody>
      </p:sp>
      <p:sp>
        <p:nvSpPr>
          <p:cNvPr id="4" name="CasellaDiTesto 3">
            <a:extLst>
              <a:ext uri="{FF2B5EF4-FFF2-40B4-BE49-F238E27FC236}">
                <a16:creationId xmlns:a16="http://schemas.microsoft.com/office/drawing/2014/main" id="{A8515546-16DC-1445-AE5A-69774518829A}"/>
              </a:ext>
            </a:extLst>
          </p:cNvPr>
          <p:cNvSpPr txBox="1"/>
          <p:nvPr/>
        </p:nvSpPr>
        <p:spPr>
          <a:xfrm>
            <a:off x="1149477" y="3801714"/>
            <a:ext cx="8127627" cy="1890606"/>
          </a:xfrm>
          <a:prstGeom prst="rect">
            <a:avLst/>
          </a:prstGeom>
          <a:solidFill>
            <a:srgbClr val="0B3367"/>
          </a:solidFill>
        </p:spPr>
        <p:txBody>
          <a:bodyPr wrap="square" rtlCol="0" anchor="ctr" anchorCtr="0">
            <a:noAutofit/>
          </a:bodyPr>
          <a:lstStyle/>
          <a:p>
            <a:pPr algn="ctr"/>
            <a:r>
              <a:rPr lang="it-IT" sz="2800" b="1" dirty="0">
                <a:solidFill>
                  <a:srgbClr val="0DEDB0"/>
                </a:solidFill>
              </a:rPr>
              <a:t>Scelta pessima... Non hai risolto il problema, e sebbene farai scalpore tra i tuoi amici, ora devi recuperare un bel po’ di lezioni… Come?</a:t>
            </a:r>
          </a:p>
        </p:txBody>
      </p:sp>
      <p:pic>
        <p:nvPicPr>
          <p:cNvPr id="5" name="Elemento grafico 4" descr="Cerchio con freccia destra">
            <a:extLst>
              <a:ext uri="{FF2B5EF4-FFF2-40B4-BE49-F238E27FC236}">
                <a16:creationId xmlns:a16="http://schemas.microsoft.com/office/drawing/2014/main" id="{5A3F27C2-ADDB-5048-B246-48CFA060B2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839433" y="618956"/>
            <a:ext cx="914400" cy="914400"/>
          </a:xfrm>
          <a:prstGeom prst="rect">
            <a:avLst/>
          </a:prstGeom>
        </p:spPr>
      </p:pic>
      <p:sp>
        <p:nvSpPr>
          <p:cNvPr id="8" name="CasellaDiTesto 7">
            <a:extLst>
              <a:ext uri="{FF2B5EF4-FFF2-40B4-BE49-F238E27FC236}">
                <a16:creationId xmlns:a16="http://schemas.microsoft.com/office/drawing/2014/main" id="{2F70D39E-93E3-BF4A-9161-407CA1BD8956}"/>
              </a:ext>
            </a:extLst>
          </p:cNvPr>
          <p:cNvSpPr txBox="1"/>
          <p:nvPr/>
        </p:nvSpPr>
        <p:spPr>
          <a:xfrm>
            <a:off x="947267" y="788964"/>
            <a:ext cx="6986332" cy="2505623"/>
          </a:xfrm>
          <a:prstGeom prst="rect">
            <a:avLst/>
          </a:prstGeom>
          <a:solidFill>
            <a:srgbClr val="0B3367"/>
          </a:solidFill>
        </p:spPr>
        <p:txBody>
          <a:bodyPr wrap="square" rtlCol="0" anchor="t" anchorCtr="0">
            <a:noAutofit/>
          </a:bodyPr>
          <a:lstStyle/>
          <a:p>
            <a:pPr lvl="0" algn="ctr"/>
            <a:r>
              <a:rPr lang="it-IT" sz="4000" b="1" dirty="0">
                <a:solidFill>
                  <a:srgbClr val="0DEDB0"/>
                </a:solidFill>
                <a:latin typeface="Abril Fatface" panose="02000503000000020003" pitchFamily="2" charset="77"/>
              </a:rPr>
              <a:t>C) </a:t>
            </a:r>
            <a:r>
              <a:rPr lang="it-IT" sz="2400" b="1" dirty="0">
                <a:solidFill>
                  <a:srgbClr val="0DEDB0"/>
                </a:solidFill>
                <a:latin typeface="Dosis" panose="02010503020202060003" pitchFamily="2" charset="77"/>
              </a:rPr>
              <a:t>A chi importa delle lezioni? Preferisci l’ultimo modello di </a:t>
            </a:r>
            <a:r>
              <a:rPr lang="it-IT" sz="2400" b="1" dirty="0" err="1">
                <a:solidFill>
                  <a:srgbClr val="0DEDB0"/>
                </a:solidFill>
                <a:latin typeface="Dosis" panose="02010503020202060003" pitchFamily="2" charset="77"/>
              </a:rPr>
              <a:t>smartphone</a:t>
            </a:r>
            <a:r>
              <a:rPr lang="it-IT" sz="2400" b="1" dirty="0">
                <a:solidFill>
                  <a:srgbClr val="0DEDB0"/>
                </a:solidFill>
                <a:latin typeface="Dosis" panose="02010503020202060003" pitchFamily="2" charset="77"/>
              </a:rPr>
              <a:t> con il riconoscimento della retina. Spendi tutto il budget (700 euro) per questo nuovissimo modello di cellulare.</a:t>
            </a:r>
          </a:p>
          <a:p>
            <a:pPr lvl="0" algn="ctr"/>
            <a:endParaRPr lang="it-IT" sz="2400" b="1" dirty="0">
              <a:solidFill>
                <a:srgbClr val="0DEDB0"/>
              </a:solidFill>
              <a:latin typeface="Dosis" panose="02010503020202060003" pitchFamily="2" charset="77"/>
            </a:endParaRPr>
          </a:p>
        </p:txBody>
      </p:sp>
      <p:sp>
        <p:nvSpPr>
          <p:cNvPr id="6" name="Titolo 5">
            <a:extLst>
              <a:ext uri="{FF2B5EF4-FFF2-40B4-BE49-F238E27FC236}">
                <a16:creationId xmlns:a16="http://schemas.microsoft.com/office/drawing/2014/main" id="{6FF04646-300E-A64F-9EA4-955A9F034247}"/>
              </a:ext>
            </a:extLst>
          </p:cNvPr>
          <p:cNvSpPr>
            <a:spLocks noGrp="1"/>
          </p:cNvSpPr>
          <p:nvPr>
            <p:ph type="title" idx="4294967295"/>
          </p:nvPr>
        </p:nvSpPr>
        <p:spPr>
          <a:xfrm>
            <a:off x="556847" y="-1918245"/>
            <a:ext cx="10515600" cy="1325563"/>
          </a:xfrm>
        </p:spPr>
        <p:txBody>
          <a:bodyPr/>
          <a:lstStyle/>
          <a:p>
            <a:pPr rtl="0" eaLnBrk="1" latinLnBrk="0" hangingPunct="1"/>
            <a:r>
              <a:rPr lang="it-IT" sz="1800" kern="1200" dirty="0">
                <a:solidFill>
                  <a:srgbClr val="000000"/>
                </a:solidFill>
                <a:effectLst/>
                <a:latin typeface="Calibri" panose="020F0502020204030204" pitchFamily="34" charset="0"/>
                <a:ea typeface="+mn-ea"/>
                <a:cs typeface="+mn-cs"/>
              </a:rPr>
              <a:t>conseguenze. Livello 3 1B2A. Risposta C</a:t>
            </a:r>
            <a:endParaRPr lang="it-IT" dirty="0">
              <a:effectLst/>
            </a:endParaRPr>
          </a:p>
        </p:txBody>
      </p:sp>
      <p:pic>
        <p:nvPicPr>
          <p:cNvPr id="9" name="Elemento grafico 8" descr="Riproduci">
            <a:hlinkClick r:id="rId6" action="ppaction://hlinksldjump"/>
            <a:extLst>
              <a:ext uri="{FF2B5EF4-FFF2-40B4-BE49-F238E27FC236}">
                <a16:creationId xmlns:a16="http://schemas.microsoft.com/office/drawing/2014/main" id="{E53C3E5E-9A7D-2E4D-8C03-A3FC98FBBCA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51249" y="5519776"/>
            <a:ext cx="1135324" cy="1135324"/>
          </a:xfrm>
          <a:prstGeom prst="rect">
            <a:avLst/>
          </a:prstGeom>
        </p:spPr>
      </p:pic>
      <p:pic>
        <p:nvPicPr>
          <p:cNvPr id="10" name="Immagine 9">
            <a:extLst>
              <a:ext uri="{FF2B5EF4-FFF2-40B4-BE49-F238E27FC236}">
                <a16:creationId xmlns:a16="http://schemas.microsoft.com/office/drawing/2014/main" id="{E664809B-E732-4300-A9E4-3B38D59F08CF}"/>
              </a:ext>
            </a:extLst>
          </p:cNvPr>
          <p:cNvPicPr>
            <a:picLocks noChangeAspect="1"/>
          </p:cNvPicPr>
          <p:nvPr/>
        </p:nvPicPr>
        <p:blipFill>
          <a:blip r:embed="rId9"/>
          <a:stretch>
            <a:fillRect/>
          </a:stretch>
        </p:blipFill>
        <p:spPr>
          <a:xfrm>
            <a:off x="7956840" y="1457160"/>
            <a:ext cx="4235160" cy="4235160"/>
          </a:xfrm>
          <a:prstGeom prst="rect">
            <a:avLst/>
          </a:prstGeom>
        </p:spPr>
      </p:pic>
    </p:spTree>
    <p:extLst>
      <p:ext uri="{BB962C8B-B14F-4D97-AF65-F5344CB8AC3E}">
        <p14:creationId xmlns:p14="http://schemas.microsoft.com/office/powerpoint/2010/main" val="41881047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06B41AE-7054-164B-9020-86515F92F216}"/>
              </a:ext>
            </a:extLst>
          </p:cNvPr>
          <p:cNvSpPr txBox="1"/>
          <p:nvPr/>
        </p:nvSpPr>
        <p:spPr>
          <a:xfrm>
            <a:off x="2817845" y="-1007706"/>
            <a:ext cx="3882473" cy="369332"/>
          </a:xfrm>
          <a:prstGeom prst="rect">
            <a:avLst/>
          </a:prstGeom>
          <a:solidFill>
            <a:srgbClr val="00902A"/>
          </a:solidFill>
        </p:spPr>
        <p:txBody>
          <a:bodyPr wrap="none" rtlCol="0">
            <a:spAutoFit/>
          </a:bodyPr>
          <a:lstStyle/>
          <a:p>
            <a:r>
              <a:rPr lang="it-IT" dirty="0"/>
              <a:t>conseguenze. Livello 3 1B2B. Risposta C</a:t>
            </a:r>
          </a:p>
        </p:txBody>
      </p:sp>
      <p:sp>
        <p:nvSpPr>
          <p:cNvPr id="3" name="CasellaDiTesto 2">
            <a:extLst>
              <a:ext uri="{FF2B5EF4-FFF2-40B4-BE49-F238E27FC236}">
                <a16:creationId xmlns:a16="http://schemas.microsoft.com/office/drawing/2014/main" id="{ABC6444A-AAB6-544E-8F23-8CB85AAB7248}"/>
              </a:ext>
            </a:extLst>
          </p:cNvPr>
          <p:cNvSpPr txBox="1"/>
          <p:nvPr/>
        </p:nvSpPr>
        <p:spPr>
          <a:xfrm>
            <a:off x="9579355" y="798648"/>
            <a:ext cx="987771" cy="584775"/>
          </a:xfrm>
          <a:prstGeom prst="rect">
            <a:avLst/>
          </a:prstGeom>
          <a:noFill/>
        </p:spPr>
        <p:txBody>
          <a:bodyPr wrap="none" rtlCol="0">
            <a:spAutoFit/>
          </a:bodyPr>
          <a:lstStyle/>
          <a:p>
            <a:r>
              <a:rPr lang="it-IT" sz="3200" b="1" dirty="0">
                <a:latin typeface="Dosis" panose="02010503020202060003" pitchFamily="2" charset="77"/>
              </a:rPr>
              <a:t>€ 101</a:t>
            </a:r>
          </a:p>
        </p:txBody>
      </p:sp>
      <p:sp>
        <p:nvSpPr>
          <p:cNvPr id="4" name="CasellaDiTesto 3">
            <a:extLst>
              <a:ext uri="{FF2B5EF4-FFF2-40B4-BE49-F238E27FC236}">
                <a16:creationId xmlns:a16="http://schemas.microsoft.com/office/drawing/2014/main" id="{A8515546-16DC-1445-AE5A-69774518829A}"/>
              </a:ext>
            </a:extLst>
          </p:cNvPr>
          <p:cNvSpPr txBox="1"/>
          <p:nvPr/>
        </p:nvSpPr>
        <p:spPr>
          <a:xfrm>
            <a:off x="1149477" y="3801714"/>
            <a:ext cx="8127627" cy="1890606"/>
          </a:xfrm>
          <a:prstGeom prst="rect">
            <a:avLst/>
          </a:prstGeom>
          <a:solidFill>
            <a:srgbClr val="0B3367"/>
          </a:solidFill>
        </p:spPr>
        <p:txBody>
          <a:bodyPr wrap="square" rtlCol="0" anchor="ctr" anchorCtr="0">
            <a:noAutofit/>
          </a:bodyPr>
          <a:lstStyle/>
          <a:p>
            <a:pPr algn="ctr"/>
            <a:r>
              <a:rPr lang="it-IT" sz="2800" b="1" dirty="0">
                <a:solidFill>
                  <a:srgbClr val="0DEDB0"/>
                </a:solidFill>
              </a:rPr>
              <a:t>Scelta pessima... Non hai risolto il problema, e sebbene farai scalpore tra i tuoi amici, ora devi recuperare un bel po’ di lezioni… Come?</a:t>
            </a:r>
          </a:p>
        </p:txBody>
      </p:sp>
      <p:pic>
        <p:nvPicPr>
          <p:cNvPr id="5" name="Elemento grafico 4" descr="Cerchio con freccia destra">
            <a:extLst>
              <a:ext uri="{FF2B5EF4-FFF2-40B4-BE49-F238E27FC236}">
                <a16:creationId xmlns:a16="http://schemas.microsoft.com/office/drawing/2014/main" id="{5A3F27C2-ADDB-5048-B246-48CFA060B2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839433" y="618956"/>
            <a:ext cx="914400" cy="914400"/>
          </a:xfrm>
          <a:prstGeom prst="rect">
            <a:avLst/>
          </a:prstGeom>
        </p:spPr>
      </p:pic>
      <p:sp>
        <p:nvSpPr>
          <p:cNvPr id="8" name="CasellaDiTesto 7">
            <a:extLst>
              <a:ext uri="{FF2B5EF4-FFF2-40B4-BE49-F238E27FC236}">
                <a16:creationId xmlns:a16="http://schemas.microsoft.com/office/drawing/2014/main" id="{2F70D39E-93E3-BF4A-9161-407CA1BD8956}"/>
              </a:ext>
            </a:extLst>
          </p:cNvPr>
          <p:cNvSpPr txBox="1"/>
          <p:nvPr/>
        </p:nvSpPr>
        <p:spPr>
          <a:xfrm>
            <a:off x="947267" y="788964"/>
            <a:ext cx="6986332" cy="2505623"/>
          </a:xfrm>
          <a:prstGeom prst="rect">
            <a:avLst/>
          </a:prstGeom>
          <a:solidFill>
            <a:srgbClr val="0B3367"/>
          </a:solidFill>
        </p:spPr>
        <p:txBody>
          <a:bodyPr wrap="square" rtlCol="0" anchor="t" anchorCtr="0">
            <a:noAutofit/>
          </a:bodyPr>
          <a:lstStyle/>
          <a:p>
            <a:pPr lvl="0" algn="ctr"/>
            <a:r>
              <a:rPr lang="it-IT" sz="4000" b="1" dirty="0">
                <a:solidFill>
                  <a:srgbClr val="0DEDB0"/>
                </a:solidFill>
                <a:latin typeface="Abril Fatface" panose="02000503000000020003" pitchFamily="2" charset="77"/>
              </a:rPr>
              <a:t>C) </a:t>
            </a:r>
            <a:r>
              <a:rPr lang="it-IT" sz="2400" b="1" dirty="0">
                <a:solidFill>
                  <a:srgbClr val="0DEDB0"/>
                </a:solidFill>
                <a:latin typeface="Dosis" panose="02010503020202060003" pitchFamily="2" charset="77"/>
              </a:rPr>
              <a:t>A chi importa delle lezioni? Preferisci l’ultimo modello di </a:t>
            </a:r>
            <a:r>
              <a:rPr lang="it-IT" sz="2400" b="1" dirty="0" err="1">
                <a:solidFill>
                  <a:srgbClr val="0DEDB0"/>
                </a:solidFill>
                <a:latin typeface="Dosis" panose="02010503020202060003" pitchFamily="2" charset="77"/>
              </a:rPr>
              <a:t>smartphone</a:t>
            </a:r>
            <a:r>
              <a:rPr lang="it-IT" sz="2400" b="1" dirty="0">
                <a:solidFill>
                  <a:srgbClr val="0DEDB0"/>
                </a:solidFill>
                <a:latin typeface="Dosis" panose="02010503020202060003" pitchFamily="2" charset="77"/>
              </a:rPr>
              <a:t> con il riconoscimento della retina. Spendi tutto il budget (700 euro) per questo nuovissimo modello di cellulare.</a:t>
            </a:r>
          </a:p>
          <a:p>
            <a:pPr lvl="0" algn="ctr"/>
            <a:endParaRPr lang="it-IT" sz="2400" b="1" dirty="0">
              <a:solidFill>
                <a:srgbClr val="0DEDB0"/>
              </a:solidFill>
              <a:latin typeface="Dosis" panose="02010503020202060003" pitchFamily="2" charset="77"/>
            </a:endParaRPr>
          </a:p>
        </p:txBody>
      </p:sp>
      <p:sp>
        <p:nvSpPr>
          <p:cNvPr id="6" name="Titolo 5">
            <a:extLst>
              <a:ext uri="{FF2B5EF4-FFF2-40B4-BE49-F238E27FC236}">
                <a16:creationId xmlns:a16="http://schemas.microsoft.com/office/drawing/2014/main" id="{E7D1E270-B21E-7C4C-981E-5518075695A7}"/>
              </a:ext>
            </a:extLst>
          </p:cNvPr>
          <p:cNvSpPr>
            <a:spLocks noGrp="1"/>
          </p:cNvSpPr>
          <p:nvPr>
            <p:ph type="title" idx="4294967295"/>
          </p:nvPr>
        </p:nvSpPr>
        <p:spPr>
          <a:xfrm>
            <a:off x="781033" y="-1913049"/>
            <a:ext cx="10515600" cy="1325563"/>
          </a:xfrm>
        </p:spPr>
        <p:txBody>
          <a:bodyPr/>
          <a:lstStyle/>
          <a:p>
            <a:pPr rtl="0" eaLnBrk="1" latinLnBrk="0" hangingPunct="1"/>
            <a:r>
              <a:rPr lang="it-IT" sz="1800" kern="1200" dirty="0">
                <a:solidFill>
                  <a:srgbClr val="000000"/>
                </a:solidFill>
                <a:effectLst/>
                <a:latin typeface="Calibri" panose="020F0502020204030204" pitchFamily="34" charset="0"/>
                <a:ea typeface="+mn-ea"/>
                <a:cs typeface="+mn-cs"/>
              </a:rPr>
              <a:t>conseguenze. Livello 3 1B2B. Risposta C</a:t>
            </a:r>
            <a:endParaRPr lang="it-IT" dirty="0">
              <a:effectLst/>
            </a:endParaRPr>
          </a:p>
        </p:txBody>
      </p:sp>
      <p:pic>
        <p:nvPicPr>
          <p:cNvPr id="9" name="Elemento grafico 8" descr="Riproduci">
            <a:hlinkClick r:id="rId6" action="ppaction://hlinksldjump"/>
            <a:extLst>
              <a:ext uri="{FF2B5EF4-FFF2-40B4-BE49-F238E27FC236}">
                <a16:creationId xmlns:a16="http://schemas.microsoft.com/office/drawing/2014/main" id="{8FB45119-28FB-5E41-8F1B-1B58366F05C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18509" y="5553230"/>
            <a:ext cx="1135324" cy="1135324"/>
          </a:xfrm>
          <a:prstGeom prst="rect">
            <a:avLst/>
          </a:prstGeom>
        </p:spPr>
      </p:pic>
      <p:pic>
        <p:nvPicPr>
          <p:cNvPr id="10" name="Immagine 9">
            <a:extLst>
              <a:ext uri="{FF2B5EF4-FFF2-40B4-BE49-F238E27FC236}">
                <a16:creationId xmlns:a16="http://schemas.microsoft.com/office/drawing/2014/main" id="{CFA98F2C-4DBF-41CB-9D5A-241E87CC220C}"/>
              </a:ext>
            </a:extLst>
          </p:cNvPr>
          <p:cNvPicPr>
            <a:picLocks noChangeAspect="1"/>
          </p:cNvPicPr>
          <p:nvPr/>
        </p:nvPicPr>
        <p:blipFill>
          <a:blip r:embed="rId9"/>
          <a:stretch>
            <a:fillRect/>
          </a:stretch>
        </p:blipFill>
        <p:spPr>
          <a:xfrm>
            <a:off x="7956840" y="1457160"/>
            <a:ext cx="4235160" cy="4235160"/>
          </a:xfrm>
          <a:prstGeom prst="rect">
            <a:avLst/>
          </a:prstGeom>
        </p:spPr>
      </p:pic>
    </p:spTree>
    <p:extLst>
      <p:ext uri="{BB962C8B-B14F-4D97-AF65-F5344CB8AC3E}">
        <p14:creationId xmlns:p14="http://schemas.microsoft.com/office/powerpoint/2010/main" val="42637330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06B41AE-7054-164B-9020-86515F92F216}"/>
              </a:ext>
            </a:extLst>
          </p:cNvPr>
          <p:cNvSpPr txBox="1"/>
          <p:nvPr/>
        </p:nvSpPr>
        <p:spPr>
          <a:xfrm>
            <a:off x="2817845" y="-1007706"/>
            <a:ext cx="3882473" cy="369332"/>
          </a:xfrm>
          <a:prstGeom prst="rect">
            <a:avLst/>
          </a:prstGeom>
          <a:solidFill>
            <a:srgbClr val="00902A"/>
          </a:solidFill>
        </p:spPr>
        <p:txBody>
          <a:bodyPr wrap="none" rtlCol="0">
            <a:spAutoFit/>
          </a:bodyPr>
          <a:lstStyle/>
          <a:p>
            <a:r>
              <a:rPr lang="it-IT" dirty="0"/>
              <a:t>conseguenze. Livello 3 1B2C. Risposta C</a:t>
            </a:r>
          </a:p>
        </p:txBody>
      </p:sp>
      <p:sp>
        <p:nvSpPr>
          <p:cNvPr id="3" name="CasellaDiTesto 2">
            <a:extLst>
              <a:ext uri="{FF2B5EF4-FFF2-40B4-BE49-F238E27FC236}">
                <a16:creationId xmlns:a16="http://schemas.microsoft.com/office/drawing/2014/main" id="{ABC6444A-AAB6-544E-8F23-8CB85AAB7248}"/>
              </a:ext>
            </a:extLst>
          </p:cNvPr>
          <p:cNvSpPr txBox="1"/>
          <p:nvPr/>
        </p:nvSpPr>
        <p:spPr>
          <a:xfrm>
            <a:off x="9594345" y="798648"/>
            <a:ext cx="987771" cy="584775"/>
          </a:xfrm>
          <a:prstGeom prst="rect">
            <a:avLst/>
          </a:prstGeom>
          <a:noFill/>
        </p:spPr>
        <p:txBody>
          <a:bodyPr wrap="none" rtlCol="0">
            <a:spAutoFit/>
          </a:bodyPr>
          <a:lstStyle/>
          <a:p>
            <a:r>
              <a:rPr lang="it-IT" sz="3200" b="1" dirty="0">
                <a:latin typeface="Dosis" panose="02010503020202060003" pitchFamily="2" charset="77"/>
              </a:rPr>
              <a:t>€ 101</a:t>
            </a:r>
          </a:p>
        </p:txBody>
      </p:sp>
      <p:sp>
        <p:nvSpPr>
          <p:cNvPr id="4" name="CasellaDiTesto 3">
            <a:extLst>
              <a:ext uri="{FF2B5EF4-FFF2-40B4-BE49-F238E27FC236}">
                <a16:creationId xmlns:a16="http://schemas.microsoft.com/office/drawing/2014/main" id="{A8515546-16DC-1445-AE5A-69774518829A}"/>
              </a:ext>
            </a:extLst>
          </p:cNvPr>
          <p:cNvSpPr txBox="1"/>
          <p:nvPr/>
        </p:nvSpPr>
        <p:spPr>
          <a:xfrm>
            <a:off x="1149477" y="3801714"/>
            <a:ext cx="8127627" cy="1890606"/>
          </a:xfrm>
          <a:prstGeom prst="rect">
            <a:avLst/>
          </a:prstGeom>
          <a:solidFill>
            <a:srgbClr val="0B3367"/>
          </a:solidFill>
        </p:spPr>
        <p:txBody>
          <a:bodyPr wrap="square" rtlCol="0" anchor="ctr" anchorCtr="0">
            <a:noAutofit/>
          </a:bodyPr>
          <a:lstStyle/>
          <a:p>
            <a:pPr algn="ctr"/>
            <a:r>
              <a:rPr lang="it-IT" sz="2800" b="1" dirty="0">
                <a:solidFill>
                  <a:srgbClr val="0DEDB0"/>
                </a:solidFill>
              </a:rPr>
              <a:t>Scelta pessima... Non hai risolto il problema, e sebbene farai scalpore tra i tuoi amici, ora devi recuperare un bel po’ di lezioni… Come?</a:t>
            </a:r>
          </a:p>
        </p:txBody>
      </p:sp>
      <p:pic>
        <p:nvPicPr>
          <p:cNvPr id="5" name="Elemento grafico 4" descr="Cerchio con freccia destra">
            <a:extLst>
              <a:ext uri="{FF2B5EF4-FFF2-40B4-BE49-F238E27FC236}">
                <a16:creationId xmlns:a16="http://schemas.microsoft.com/office/drawing/2014/main" id="{5A3F27C2-ADDB-5048-B246-48CFA060B2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839433" y="618956"/>
            <a:ext cx="914400" cy="914400"/>
          </a:xfrm>
          <a:prstGeom prst="rect">
            <a:avLst/>
          </a:prstGeom>
        </p:spPr>
      </p:pic>
      <p:sp>
        <p:nvSpPr>
          <p:cNvPr id="8" name="CasellaDiTesto 7">
            <a:extLst>
              <a:ext uri="{FF2B5EF4-FFF2-40B4-BE49-F238E27FC236}">
                <a16:creationId xmlns:a16="http://schemas.microsoft.com/office/drawing/2014/main" id="{2F70D39E-93E3-BF4A-9161-407CA1BD8956}"/>
              </a:ext>
            </a:extLst>
          </p:cNvPr>
          <p:cNvSpPr txBox="1"/>
          <p:nvPr/>
        </p:nvSpPr>
        <p:spPr>
          <a:xfrm>
            <a:off x="947267" y="788964"/>
            <a:ext cx="6986332" cy="2505623"/>
          </a:xfrm>
          <a:prstGeom prst="rect">
            <a:avLst/>
          </a:prstGeom>
          <a:solidFill>
            <a:srgbClr val="0B3367"/>
          </a:solidFill>
        </p:spPr>
        <p:txBody>
          <a:bodyPr wrap="square" rtlCol="0" anchor="t" anchorCtr="0">
            <a:noAutofit/>
          </a:bodyPr>
          <a:lstStyle/>
          <a:p>
            <a:pPr lvl="0" algn="ctr"/>
            <a:r>
              <a:rPr lang="it-IT" sz="4000" b="1" dirty="0">
                <a:solidFill>
                  <a:srgbClr val="0DEDB0"/>
                </a:solidFill>
                <a:latin typeface="Abril Fatface" panose="02000503000000020003" pitchFamily="2" charset="77"/>
              </a:rPr>
              <a:t>C) </a:t>
            </a:r>
            <a:r>
              <a:rPr lang="it-IT" sz="2400" b="1" dirty="0">
                <a:solidFill>
                  <a:srgbClr val="0DEDB0"/>
                </a:solidFill>
                <a:latin typeface="Dosis" panose="02010503020202060003" pitchFamily="2" charset="77"/>
              </a:rPr>
              <a:t>A chi importa delle lezioni? Preferisci l’ultimo modello di </a:t>
            </a:r>
            <a:r>
              <a:rPr lang="it-IT" sz="2400" b="1" dirty="0" err="1">
                <a:solidFill>
                  <a:srgbClr val="0DEDB0"/>
                </a:solidFill>
                <a:latin typeface="Dosis" panose="02010503020202060003" pitchFamily="2" charset="77"/>
              </a:rPr>
              <a:t>smartphone</a:t>
            </a:r>
            <a:r>
              <a:rPr lang="it-IT" sz="2400" b="1" dirty="0">
                <a:solidFill>
                  <a:srgbClr val="0DEDB0"/>
                </a:solidFill>
                <a:latin typeface="Dosis" panose="02010503020202060003" pitchFamily="2" charset="77"/>
              </a:rPr>
              <a:t> con il riconoscimento della retina. Spendi tutto il budget (700 euro) per questo nuovissimo modello di cellulare.</a:t>
            </a:r>
          </a:p>
          <a:p>
            <a:pPr lvl="0" algn="ctr"/>
            <a:endParaRPr lang="it-IT" sz="2400" b="1" dirty="0">
              <a:solidFill>
                <a:srgbClr val="0DEDB0"/>
              </a:solidFill>
              <a:latin typeface="Dosis" panose="02010503020202060003" pitchFamily="2" charset="77"/>
            </a:endParaRPr>
          </a:p>
        </p:txBody>
      </p:sp>
      <p:sp>
        <p:nvSpPr>
          <p:cNvPr id="6" name="Titolo 5">
            <a:extLst>
              <a:ext uri="{FF2B5EF4-FFF2-40B4-BE49-F238E27FC236}">
                <a16:creationId xmlns:a16="http://schemas.microsoft.com/office/drawing/2014/main" id="{AE61FA0C-CFF6-794C-8581-D4C7A052E7DE}"/>
              </a:ext>
            </a:extLst>
          </p:cNvPr>
          <p:cNvSpPr>
            <a:spLocks noGrp="1"/>
          </p:cNvSpPr>
          <p:nvPr>
            <p:ph type="title" idx="4294967295"/>
          </p:nvPr>
        </p:nvSpPr>
        <p:spPr>
          <a:xfrm>
            <a:off x="838200" y="-1963937"/>
            <a:ext cx="10515600" cy="1325563"/>
          </a:xfrm>
        </p:spPr>
        <p:txBody>
          <a:bodyPr/>
          <a:lstStyle/>
          <a:p>
            <a:pPr rtl="0" eaLnBrk="1" latinLnBrk="0" hangingPunct="1"/>
            <a:r>
              <a:rPr lang="it-IT" sz="1800" kern="1200" dirty="0">
                <a:solidFill>
                  <a:srgbClr val="000000"/>
                </a:solidFill>
                <a:effectLst/>
                <a:latin typeface="Calibri" panose="020F0502020204030204" pitchFamily="34" charset="0"/>
                <a:ea typeface="+mn-ea"/>
                <a:cs typeface="+mn-cs"/>
              </a:rPr>
              <a:t>conseguenze. Livello 3 1B2C. Risposta C</a:t>
            </a:r>
            <a:endParaRPr lang="it-IT" dirty="0">
              <a:effectLst/>
            </a:endParaRPr>
          </a:p>
        </p:txBody>
      </p:sp>
      <p:pic>
        <p:nvPicPr>
          <p:cNvPr id="9" name="Elemento grafico 8" descr="Riproduci">
            <a:hlinkClick r:id="rId6" action="ppaction://hlinksldjump"/>
            <a:extLst>
              <a:ext uri="{FF2B5EF4-FFF2-40B4-BE49-F238E27FC236}">
                <a16:creationId xmlns:a16="http://schemas.microsoft.com/office/drawing/2014/main" id="{2CABDEB3-B822-4B49-84FE-71C722D7DA3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18509" y="5553230"/>
            <a:ext cx="1135324" cy="1135324"/>
          </a:xfrm>
          <a:prstGeom prst="rect">
            <a:avLst/>
          </a:prstGeom>
        </p:spPr>
      </p:pic>
      <p:pic>
        <p:nvPicPr>
          <p:cNvPr id="10" name="Immagine 9">
            <a:extLst>
              <a:ext uri="{FF2B5EF4-FFF2-40B4-BE49-F238E27FC236}">
                <a16:creationId xmlns:a16="http://schemas.microsoft.com/office/drawing/2014/main" id="{0730DD2C-6ADC-45C1-AF6E-4B73AA7B5F0D}"/>
              </a:ext>
            </a:extLst>
          </p:cNvPr>
          <p:cNvPicPr>
            <a:picLocks noChangeAspect="1"/>
          </p:cNvPicPr>
          <p:nvPr/>
        </p:nvPicPr>
        <p:blipFill>
          <a:blip r:embed="rId9"/>
          <a:stretch>
            <a:fillRect/>
          </a:stretch>
        </p:blipFill>
        <p:spPr>
          <a:xfrm>
            <a:off x="7956840" y="1457160"/>
            <a:ext cx="4235160" cy="4235160"/>
          </a:xfrm>
          <a:prstGeom prst="rect">
            <a:avLst/>
          </a:prstGeom>
        </p:spPr>
      </p:pic>
    </p:spTree>
    <p:extLst>
      <p:ext uri="{BB962C8B-B14F-4D97-AF65-F5344CB8AC3E}">
        <p14:creationId xmlns:p14="http://schemas.microsoft.com/office/powerpoint/2010/main" val="14793246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C386A89-AEE8-D747-8B20-8567DF4A77D0}"/>
              </a:ext>
            </a:extLst>
          </p:cNvPr>
          <p:cNvSpPr txBox="1"/>
          <p:nvPr/>
        </p:nvSpPr>
        <p:spPr>
          <a:xfrm>
            <a:off x="2728210" y="-644577"/>
            <a:ext cx="5300682" cy="369332"/>
          </a:xfrm>
          <a:prstGeom prst="rect">
            <a:avLst/>
          </a:prstGeom>
          <a:solidFill>
            <a:srgbClr val="00902A"/>
          </a:solidFill>
        </p:spPr>
        <p:txBody>
          <a:bodyPr wrap="none" rtlCol="0">
            <a:spAutoFit/>
          </a:bodyPr>
          <a:lstStyle/>
          <a:p>
            <a:r>
              <a:rPr lang="it-IT" dirty="0"/>
              <a:t>Conseguenze livello 3 opzione C 1A2A parte conclusiva</a:t>
            </a:r>
          </a:p>
        </p:txBody>
      </p:sp>
      <p:sp>
        <p:nvSpPr>
          <p:cNvPr id="3" name="CasellaDiTesto 2">
            <a:extLst>
              <a:ext uri="{FF2B5EF4-FFF2-40B4-BE49-F238E27FC236}">
                <a16:creationId xmlns:a16="http://schemas.microsoft.com/office/drawing/2014/main" id="{4866DA58-39B2-DF47-8F4E-4A2DF6D91372}"/>
              </a:ext>
            </a:extLst>
          </p:cNvPr>
          <p:cNvSpPr txBox="1"/>
          <p:nvPr/>
        </p:nvSpPr>
        <p:spPr>
          <a:xfrm>
            <a:off x="737405" y="1103756"/>
            <a:ext cx="6986332" cy="2505623"/>
          </a:xfrm>
          <a:prstGeom prst="rect">
            <a:avLst/>
          </a:prstGeom>
          <a:solidFill>
            <a:srgbClr val="0B3367"/>
          </a:solidFill>
        </p:spPr>
        <p:txBody>
          <a:bodyPr wrap="square" rtlCol="0" anchor="t" anchorCtr="0">
            <a:noAutofit/>
          </a:bodyPr>
          <a:lstStyle/>
          <a:p>
            <a:pPr lvl="0" algn="ctr"/>
            <a:r>
              <a:rPr lang="it-IT" sz="2400" b="1" dirty="0">
                <a:solidFill>
                  <a:srgbClr val="0DEDB0"/>
                </a:solidFill>
                <a:latin typeface="Dosis" panose="02010503020202060003" pitchFamily="2" charset="77"/>
              </a:rPr>
              <a:t>È la fine dell’anno scolastico, tutti si stanno preparando a delle vacanze indimenticabili, e tu… sei costretto a studiare!</a:t>
            </a:r>
          </a:p>
          <a:p>
            <a:pPr lvl="0" algn="ctr"/>
            <a:r>
              <a:rPr lang="it-IT" sz="2400" b="1" dirty="0">
                <a:solidFill>
                  <a:srgbClr val="0DEDB0"/>
                </a:solidFill>
                <a:latin typeface="Dosis" panose="02010503020202060003" pitchFamily="2" charset="77"/>
              </a:rPr>
              <a:t>Ebbene sì, ti hanno rimandato in diverse materie, questa scelta ti è costata molto cara, molto di più che di qualche centinaio di euro.</a:t>
            </a:r>
          </a:p>
        </p:txBody>
      </p:sp>
      <p:sp>
        <p:nvSpPr>
          <p:cNvPr id="4" name="CasellaDiTesto 3">
            <a:extLst>
              <a:ext uri="{FF2B5EF4-FFF2-40B4-BE49-F238E27FC236}">
                <a16:creationId xmlns:a16="http://schemas.microsoft.com/office/drawing/2014/main" id="{A0996AFB-FAAD-7A4B-9362-9C232B42D72D}"/>
              </a:ext>
            </a:extLst>
          </p:cNvPr>
          <p:cNvSpPr txBox="1"/>
          <p:nvPr/>
        </p:nvSpPr>
        <p:spPr>
          <a:xfrm>
            <a:off x="737405" y="4565898"/>
            <a:ext cx="6986332" cy="844964"/>
          </a:xfrm>
          <a:prstGeom prst="rect">
            <a:avLst/>
          </a:prstGeom>
          <a:solidFill>
            <a:srgbClr val="0B3367"/>
          </a:solidFill>
        </p:spPr>
        <p:txBody>
          <a:bodyPr wrap="square" rtlCol="0" anchor="t" anchorCtr="0">
            <a:noAutofit/>
          </a:bodyPr>
          <a:lstStyle/>
          <a:p>
            <a:pPr lvl="0" algn="ctr"/>
            <a:r>
              <a:rPr lang="it-IT" sz="2400" b="1" dirty="0">
                <a:solidFill>
                  <a:srgbClr val="0DEDB0"/>
                </a:solidFill>
                <a:latin typeface="Dosis" panose="02010503020202060003" pitchFamily="2" charset="77"/>
              </a:rPr>
              <a:t>In questo percorso hai fatto scelte intelligenti e altre… beh lasciamo che il punteggio parli da se</a:t>
            </a:r>
          </a:p>
        </p:txBody>
      </p:sp>
      <p:sp>
        <p:nvSpPr>
          <p:cNvPr id="5" name="CasellaDiTesto 4">
            <a:extLst>
              <a:ext uri="{FF2B5EF4-FFF2-40B4-BE49-F238E27FC236}">
                <a16:creationId xmlns:a16="http://schemas.microsoft.com/office/drawing/2014/main" id="{47F0920A-6A2D-8145-B22C-FB09D50810DF}"/>
              </a:ext>
            </a:extLst>
          </p:cNvPr>
          <p:cNvSpPr txBox="1"/>
          <p:nvPr/>
        </p:nvSpPr>
        <p:spPr>
          <a:xfrm>
            <a:off x="9668656" y="842146"/>
            <a:ext cx="679994" cy="523220"/>
          </a:xfrm>
          <a:prstGeom prst="rect">
            <a:avLst/>
          </a:prstGeom>
          <a:noFill/>
        </p:spPr>
        <p:txBody>
          <a:bodyPr wrap="none" rtlCol="0">
            <a:spAutoFit/>
          </a:bodyPr>
          <a:lstStyle/>
          <a:p>
            <a:r>
              <a:rPr lang="it-IT" sz="2800" b="1" dirty="0">
                <a:latin typeface="Dosis" panose="02010503020202060003" pitchFamily="2" charset="77"/>
              </a:rPr>
              <a:t>€ 0</a:t>
            </a:r>
          </a:p>
        </p:txBody>
      </p:sp>
      <p:pic>
        <p:nvPicPr>
          <p:cNvPr id="6" name="Elemento grafico 5" descr="Cerchio con freccia destra">
            <a:extLst>
              <a:ext uri="{FF2B5EF4-FFF2-40B4-BE49-F238E27FC236}">
                <a16:creationId xmlns:a16="http://schemas.microsoft.com/office/drawing/2014/main" id="{47C2C08F-B6F4-A949-8EEC-4670F6ED51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784569" y="577044"/>
            <a:ext cx="914400" cy="914400"/>
          </a:xfrm>
          <a:prstGeom prst="rect">
            <a:avLst/>
          </a:prstGeom>
        </p:spPr>
      </p:pic>
      <p:pic>
        <p:nvPicPr>
          <p:cNvPr id="7" name="Elemento grafico 6" descr="Cerchio con freccia destra">
            <a:extLst>
              <a:ext uri="{FF2B5EF4-FFF2-40B4-BE49-F238E27FC236}">
                <a16:creationId xmlns:a16="http://schemas.microsoft.com/office/drawing/2014/main" id="{F5B30ACD-13C2-EF4B-A8D4-9FC7CDAC6C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8148189" y="588856"/>
            <a:ext cx="914400" cy="914400"/>
          </a:xfrm>
          <a:prstGeom prst="rect">
            <a:avLst/>
          </a:prstGeom>
        </p:spPr>
      </p:pic>
      <p:sp>
        <p:nvSpPr>
          <p:cNvPr id="8" name="Titolo 7">
            <a:extLst>
              <a:ext uri="{FF2B5EF4-FFF2-40B4-BE49-F238E27FC236}">
                <a16:creationId xmlns:a16="http://schemas.microsoft.com/office/drawing/2014/main" id="{1D8FC697-69E0-F341-BCEF-75FBCBB82CBC}"/>
              </a:ext>
            </a:extLst>
          </p:cNvPr>
          <p:cNvSpPr>
            <a:spLocks noGrp="1"/>
          </p:cNvSpPr>
          <p:nvPr>
            <p:ph type="title" idx="4294967295"/>
          </p:nvPr>
        </p:nvSpPr>
        <p:spPr>
          <a:xfrm>
            <a:off x="737405" y="-1693226"/>
            <a:ext cx="10515600" cy="1325563"/>
          </a:xfrm>
        </p:spPr>
        <p:txBody>
          <a:bodyPr/>
          <a:lstStyle/>
          <a:p>
            <a:pPr rtl="0" eaLnBrk="1" latinLnBrk="0" hangingPunct="1"/>
            <a:r>
              <a:rPr lang="it-IT" sz="1800" kern="1200" dirty="0">
                <a:solidFill>
                  <a:srgbClr val="000000"/>
                </a:solidFill>
                <a:effectLst/>
                <a:latin typeface="Calibri" panose="020F0502020204030204" pitchFamily="34" charset="0"/>
                <a:ea typeface="+mn-ea"/>
                <a:cs typeface="+mn-cs"/>
              </a:rPr>
              <a:t>Conseguenze livello 3 opzione C 1A2A parte conclusiva</a:t>
            </a:r>
            <a:endParaRPr lang="it-IT" dirty="0">
              <a:effectLst/>
            </a:endParaRPr>
          </a:p>
        </p:txBody>
      </p:sp>
      <p:pic>
        <p:nvPicPr>
          <p:cNvPr id="9" name="Elemento grafico 8" descr="Riproduci">
            <a:hlinkClick r:id="rId6" action="ppaction://hlinksldjump"/>
            <a:extLst>
              <a:ext uri="{FF2B5EF4-FFF2-40B4-BE49-F238E27FC236}">
                <a16:creationId xmlns:a16="http://schemas.microsoft.com/office/drawing/2014/main" id="{9E6308C4-802D-7C45-AD08-9EA22619CE3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71839" y="5319054"/>
            <a:ext cx="1135324" cy="1135324"/>
          </a:xfrm>
          <a:prstGeom prst="rect">
            <a:avLst/>
          </a:prstGeom>
        </p:spPr>
      </p:pic>
      <p:pic>
        <p:nvPicPr>
          <p:cNvPr id="11" name="Immagine 10">
            <a:extLst>
              <a:ext uri="{FF2B5EF4-FFF2-40B4-BE49-F238E27FC236}">
                <a16:creationId xmlns:a16="http://schemas.microsoft.com/office/drawing/2014/main" id="{DC0AC9C5-8D2B-4A00-8CC2-2D8F2F2EF550}"/>
              </a:ext>
            </a:extLst>
          </p:cNvPr>
          <p:cNvPicPr>
            <a:picLocks noChangeAspect="1"/>
          </p:cNvPicPr>
          <p:nvPr/>
        </p:nvPicPr>
        <p:blipFill>
          <a:blip r:embed="rId9"/>
          <a:stretch>
            <a:fillRect/>
          </a:stretch>
        </p:blipFill>
        <p:spPr>
          <a:xfrm>
            <a:off x="7278821" y="1046056"/>
            <a:ext cx="4420148" cy="4420148"/>
          </a:xfrm>
          <a:prstGeom prst="rect">
            <a:avLst/>
          </a:prstGeom>
        </p:spPr>
      </p:pic>
    </p:spTree>
    <p:extLst>
      <p:ext uri="{BB962C8B-B14F-4D97-AF65-F5344CB8AC3E}">
        <p14:creationId xmlns:p14="http://schemas.microsoft.com/office/powerpoint/2010/main" val="7077266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C386A89-AEE8-D747-8B20-8567DF4A77D0}"/>
              </a:ext>
            </a:extLst>
          </p:cNvPr>
          <p:cNvSpPr txBox="1"/>
          <p:nvPr/>
        </p:nvSpPr>
        <p:spPr>
          <a:xfrm>
            <a:off x="2728210" y="-644577"/>
            <a:ext cx="5300682" cy="369332"/>
          </a:xfrm>
          <a:prstGeom prst="rect">
            <a:avLst/>
          </a:prstGeom>
          <a:solidFill>
            <a:srgbClr val="00902A"/>
          </a:solidFill>
        </p:spPr>
        <p:txBody>
          <a:bodyPr wrap="none" rtlCol="0">
            <a:spAutoFit/>
          </a:bodyPr>
          <a:lstStyle/>
          <a:p>
            <a:r>
              <a:rPr lang="it-IT" dirty="0"/>
              <a:t>Conseguenze livello 3 opzione C 1A2B parte conclusiva</a:t>
            </a:r>
          </a:p>
        </p:txBody>
      </p:sp>
      <p:sp>
        <p:nvSpPr>
          <p:cNvPr id="3" name="CasellaDiTesto 2">
            <a:extLst>
              <a:ext uri="{FF2B5EF4-FFF2-40B4-BE49-F238E27FC236}">
                <a16:creationId xmlns:a16="http://schemas.microsoft.com/office/drawing/2014/main" id="{4866DA58-39B2-DF47-8F4E-4A2DF6D91372}"/>
              </a:ext>
            </a:extLst>
          </p:cNvPr>
          <p:cNvSpPr txBox="1"/>
          <p:nvPr/>
        </p:nvSpPr>
        <p:spPr>
          <a:xfrm>
            <a:off x="737405" y="1103756"/>
            <a:ext cx="6986332" cy="2505623"/>
          </a:xfrm>
          <a:prstGeom prst="rect">
            <a:avLst/>
          </a:prstGeom>
          <a:solidFill>
            <a:srgbClr val="0B3367"/>
          </a:solidFill>
        </p:spPr>
        <p:txBody>
          <a:bodyPr wrap="square" rtlCol="0" anchor="t" anchorCtr="0">
            <a:noAutofit/>
          </a:bodyPr>
          <a:lstStyle/>
          <a:p>
            <a:pPr lvl="0" algn="ctr"/>
            <a:r>
              <a:rPr lang="it-IT" sz="2400" b="1" dirty="0">
                <a:solidFill>
                  <a:srgbClr val="0DEDB0"/>
                </a:solidFill>
                <a:latin typeface="Dosis" panose="02010503020202060003" pitchFamily="2" charset="77"/>
              </a:rPr>
              <a:t>È la fine dell’anno scolastico, tutti si stanno preparando a delle vacanze indimenticabili, e tu… sei costretto a studiare!</a:t>
            </a:r>
          </a:p>
          <a:p>
            <a:pPr lvl="0" algn="ctr"/>
            <a:r>
              <a:rPr lang="it-IT" sz="2400" b="1" dirty="0">
                <a:solidFill>
                  <a:srgbClr val="0DEDB0"/>
                </a:solidFill>
                <a:latin typeface="Dosis" panose="02010503020202060003" pitchFamily="2" charset="77"/>
              </a:rPr>
              <a:t>Ebbene sì, ti hanno rimandato in diverse materie, questa scelta ti è costata molto cara, molto di più che di qualche centinaio di euro.</a:t>
            </a:r>
          </a:p>
        </p:txBody>
      </p:sp>
      <p:sp>
        <p:nvSpPr>
          <p:cNvPr id="4" name="CasellaDiTesto 3">
            <a:extLst>
              <a:ext uri="{FF2B5EF4-FFF2-40B4-BE49-F238E27FC236}">
                <a16:creationId xmlns:a16="http://schemas.microsoft.com/office/drawing/2014/main" id="{A0996AFB-FAAD-7A4B-9362-9C232B42D72D}"/>
              </a:ext>
            </a:extLst>
          </p:cNvPr>
          <p:cNvSpPr txBox="1"/>
          <p:nvPr/>
        </p:nvSpPr>
        <p:spPr>
          <a:xfrm>
            <a:off x="737405" y="4565898"/>
            <a:ext cx="6986332" cy="844964"/>
          </a:xfrm>
          <a:prstGeom prst="rect">
            <a:avLst/>
          </a:prstGeom>
          <a:solidFill>
            <a:srgbClr val="0B3367"/>
          </a:solidFill>
        </p:spPr>
        <p:txBody>
          <a:bodyPr wrap="square" rtlCol="0" anchor="t" anchorCtr="0">
            <a:noAutofit/>
          </a:bodyPr>
          <a:lstStyle/>
          <a:p>
            <a:pPr lvl="0" algn="ctr"/>
            <a:r>
              <a:rPr lang="it-IT" sz="2400" b="1" dirty="0">
                <a:solidFill>
                  <a:srgbClr val="0DEDB0"/>
                </a:solidFill>
                <a:latin typeface="Dosis" panose="02010503020202060003" pitchFamily="2" charset="77"/>
              </a:rPr>
              <a:t>In questo percorso hai fatto scelte intelligenti e altre… beh lasciamo che il punteggio parli da se</a:t>
            </a:r>
          </a:p>
        </p:txBody>
      </p:sp>
      <p:sp>
        <p:nvSpPr>
          <p:cNvPr id="5" name="CasellaDiTesto 4">
            <a:extLst>
              <a:ext uri="{FF2B5EF4-FFF2-40B4-BE49-F238E27FC236}">
                <a16:creationId xmlns:a16="http://schemas.microsoft.com/office/drawing/2014/main" id="{47F0920A-6A2D-8145-B22C-FB09D50810DF}"/>
              </a:ext>
            </a:extLst>
          </p:cNvPr>
          <p:cNvSpPr txBox="1"/>
          <p:nvPr/>
        </p:nvSpPr>
        <p:spPr>
          <a:xfrm>
            <a:off x="9487041" y="842146"/>
            <a:ext cx="1058303" cy="523220"/>
          </a:xfrm>
          <a:prstGeom prst="rect">
            <a:avLst/>
          </a:prstGeom>
          <a:noFill/>
        </p:spPr>
        <p:txBody>
          <a:bodyPr wrap="none" rtlCol="0">
            <a:spAutoFit/>
          </a:bodyPr>
          <a:lstStyle/>
          <a:p>
            <a:r>
              <a:rPr lang="it-IT" sz="2800" b="1" dirty="0">
                <a:latin typeface="Dosis" panose="02010503020202060003" pitchFamily="2" charset="77"/>
              </a:rPr>
              <a:t>€ 100 </a:t>
            </a:r>
          </a:p>
        </p:txBody>
      </p:sp>
      <p:pic>
        <p:nvPicPr>
          <p:cNvPr id="6" name="Elemento grafico 5" descr="Cerchio con freccia destra">
            <a:extLst>
              <a:ext uri="{FF2B5EF4-FFF2-40B4-BE49-F238E27FC236}">
                <a16:creationId xmlns:a16="http://schemas.microsoft.com/office/drawing/2014/main" id="{47C2C08F-B6F4-A949-8EEC-4670F6ED51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784569" y="577044"/>
            <a:ext cx="914400" cy="914400"/>
          </a:xfrm>
          <a:prstGeom prst="rect">
            <a:avLst/>
          </a:prstGeom>
        </p:spPr>
      </p:pic>
      <p:pic>
        <p:nvPicPr>
          <p:cNvPr id="7" name="Elemento grafico 6" descr="Cerchio con freccia destra">
            <a:extLst>
              <a:ext uri="{FF2B5EF4-FFF2-40B4-BE49-F238E27FC236}">
                <a16:creationId xmlns:a16="http://schemas.microsoft.com/office/drawing/2014/main" id="{F5B30ACD-13C2-EF4B-A8D4-9FC7CDAC6C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8148189" y="588856"/>
            <a:ext cx="914400" cy="914400"/>
          </a:xfrm>
          <a:prstGeom prst="rect">
            <a:avLst/>
          </a:prstGeom>
        </p:spPr>
      </p:pic>
      <p:sp>
        <p:nvSpPr>
          <p:cNvPr id="8" name="Titolo 7">
            <a:extLst>
              <a:ext uri="{FF2B5EF4-FFF2-40B4-BE49-F238E27FC236}">
                <a16:creationId xmlns:a16="http://schemas.microsoft.com/office/drawing/2014/main" id="{34E09E91-299B-8E43-B4CC-345DF34CD233}"/>
              </a:ext>
            </a:extLst>
          </p:cNvPr>
          <p:cNvSpPr>
            <a:spLocks noGrp="1"/>
          </p:cNvSpPr>
          <p:nvPr>
            <p:ph type="title" idx="4294967295"/>
          </p:nvPr>
        </p:nvSpPr>
        <p:spPr>
          <a:xfrm>
            <a:off x="838200" y="-1693226"/>
            <a:ext cx="10515600" cy="1325563"/>
          </a:xfrm>
        </p:spPr>
        <p:txBody>
          <a:bodyPr/>
          <a:lstStyle/>
          <a:p>
            <a:pPr rtl="0" eaLnBrk="1" latinLnBrk="0" hangingPunct="1"/>
            <a:r>
              <a:rPr lang="it-IT" sz="1800" kern="1200" dirty="0">
                <a:solidFill>
                  <a:srgbClr val="000000"/>
                </a:solidFill>
                <a:effectLst/>
                <a:latin typeface="Calibri" panose="020F0502020204030204" pitchFamily="34" charset="0"/>
                <a:ea typeface="+mn-ea"/>
                <a:cs typeface="+mn-cs"/>
              </a:rPr>
              <a:t>Conseguenze livello 3 opzione C 1A2B parte conclusiva</a:t>
            </a:r>
            <a:endParaRPr lang="it-IT" dirty="0">
              <a:effectLst/>
            </a:endParaRPr>
          </a:p>
        </p:txBody>
      </p:sp>
      <p:pic>
        <p:nvPicPr>
          <p:cNvPr id="9" name="Elemento grafico 8" descr="Riproduci">
            <a:hlinkClick r:id="rId6" action="ppaction://hlinksldjump"/>
            <a:extLst>
              <a:ext uri="{FF2B5EF4-FFF2-40B4-BE49-F238E27FC236}">
                <a16:creationId xmlns:a16="http://schemas.microsoft.com/office/drawing/2014/main" id="{6703CA03-75E7-3447-8B21-330FEED2D19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71839" y="5319054"/>
            <a:ext cx="1135324" cy="1135324"/>
          </a:xfrm>
          <a:prstGeom prst="rect">
            <a:avLst/>
          </a:prstGeom>
        </p:spPr>
      </p:pic>
      <p:pic>
        <p:nvPicPr>
          <p:cNvPr id="10" name="Immagine 9">
            <a:extLst>
              <a:ext uri="{FF2B5EF4-FFF2-40B4-BE49-F238E27FC236}">
                <a16:creationId xmlns:a16="http://schemas.microsoft.com/office/drawing/2014/main" id="{F104AA7A-403E-4C46-8310-48E80080B4FD}"/>
              </a:ext>
            </a:extLst>
          </p:cNvPr>
          <p:cNvPicPr>
            <a:picLocks noChangeAspect="1"/>
          </p:cNvPicPr>
          <p:nvPr/>
        </p:nvPicPr>
        <p:blipFill>
          <a:blip r:embed="rId9"/>
          <a:stretch>
            <a:fillRect/>
          </a:stretch>
        </p:blipFill>
        <p:spPr>
          <a:xfrm>
            <a:off x="7174019" y="1196174"/>
            <a:ext cx="4272998" cy="4272998"/>
          </a:xfrm>
          <a:prstGeom prst="rect">
            <a:avLst/>
          </a:prstGeom>
        </p:spPr>
      </p:pic>
    </p:spTree>
    <p:extLst>
      <p:ext uri="{BB962C8B-B14F-4D97-AF65-F5344CB8AC3E}">
        <p14:creationId xmlns:p14="http://schemas.microsoft.com/office/powerpoint/2010/main" val="27346565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C386A89-AEE8-D747-8B20-8567DF4A77D0}"/>
              </a:ext>
            </a:extLst>
          </p:cNvPr>
          <p:cNvSpPr txBox="1"/>
          <p:nvPr/>
        </p:nvSpPr>
        <p:spPr>
          <a:xfrm>
            <a:off x="2728210" y="-644577"/>
            <a:ext cx="5300682" cy="369332"/>
          </a:xfrm>
          <a:prstGeom prst="rect">
            <a:avLst/>
          </a:prstGeom>
          <a:solidFill>
            <a:srgbClr val="00902A"/>
          </a:solidFill>
        </p:spPr>
        <p:txBody>
          <a:bodyPr wrap="none" rtlCol="0">
            <a:spAutoFit/>
          </a:bodyPr>
          <a:lstStyle/>
          <a:p>
            <a:r>
              <a:rPr lang="it-IT" dirty="0"/>
              <a:t>Conseguenze livello 3 opzione C 1A2C parte conclusiva</a:t>
            </a:r>
          </a:p>
        </p:txBody>
      </p:sp>
      <p:sp>
        <p:nvSpPr>
          <p:cNvPr id="3" name="CasellaDiTesto 2">
            <a:extLst>
              <a:ext uri="{FF2B5EF4-FFF2-40B4-BE49-F238E27FC236}">
                <a16:creationId xmlns:a16="http://schemas.microsoft.com/office/drawing/2014/main" id="{4866DA58-39B2-DF47-8F4E-4A2DF6D91372}"/>
              </a:ext>
            </a:extLst>
          </p:cNvPr>
          <p:cNvSpPr txBox="1"/>
          <p:nvPr/>
        </p:nvSpPr>
        <p:spPr>
          <a:xfrm>
            <a:off x="737405" y="1103756"/>
            <a:ext cx="6986332" cy="2505623"/>
          </a:xfrm>
          <a:prstGeom prst="rect">
            <a:avLst/>
          </a:prstGeom>
          <a:solidFill>
            <a:srgbClr val="0B3367"/>
          </a:solidFill>
        </p:spPr>
        <p:txBody>
          <a:bodyPr wrap="square" rtlCol="0" anchor="t" anchorCtr="0">
            <a:noAutofit/>
          </a:bodyPr>
          <a:lstStyle/>
          <a:p>
            <a:pPr lvl="0" algn="ctr"/>
            <a:r>
              <a:rPr lang="it-IT" sz="2400" b="1" dirty="0">
                <a:solidFill>
                  <a:srgbClr val="0DEDB0"/>
                </a:solidFill>
                <a:latin typeface="Dosis" panose="02010503020202060003" pitchFamily="2" charset="77"/>
              </a:rPr>
              <a:t>È la fine dell’anno scolastico, tutti si stanno preparando a delle vacanze indimenticabili, e tu… sei costretto a studiare!</a:t>
            </a:r>
          </a:p>
          <a:p>
            <a:pPr lvl="0" algn="ctr"/>
            <a:r>
              <a:rPr lang="it-IT" sz="2400" b="1" dirty="0">
                <a:solidFill>
                  <a:srgbClr val="0DEDB0"/>
                </a:solidFill>
                <a:latin typeface="Dosis" panose="02010503020202060003" pitchFamily="2" charset="77"/>
              </a:rPr>
              <a:t>Ebbene sì, ti hanno rimandato in diverse materie, questa scelta ti è costata molto cara, molto di più che di qualche centinaio di euro.</a:t>
            </a:r>
          </a:p>
        </p:txBody>
      </p:sp>
      <p:sp>
        <p:nvSpPr>
          <p:cNvPr id="4" name="CasellaDiTesto 3">
            <a:extLst>
              <a:ext uri="{FF2B5EF4-FFF2-40B4-BE49-F238E27FC236}">
                <a16:creationId xmlns:a16="http://schemas.microsoft.com/office/drawing/2014/main" id="{A0996AFB-FAAD-7A4B-9362-9C232B42D72D}"/>
              </a:ext>
            </a:extLst>
          </p:cNvPr>
          <p:cNvSpPr txBox="1"/>
          <p:nvPr/>
        </p:nvSpPr>
        <p:spPr>
          <a:xfrm>
            <a:off x="737405" y="4565898"/>
            <a:ext cx="6986332" cy="844964"/>
          </a:xfrm>
          <a:prstGeom prst="rect">
            <a:avLst/>
          </a:prstGeom>
          <a:solidFill>
            <a:srgbClr val="0B3367"/>
          </a:solidFill>
        </p:spPr>
        <p:txBody>
          <a:bodyPr wrap="square" rtlCol="0" anchor="t" anchorCtr="0">
            <a:noAutofit/>
          </a:bodyPr>
          <a:lstStyle/>
          <a:p>
            <a:pPr lvl="0" algn="ctr"/>
            <a:r>
              <a:rPr lang="it-IT" sz="2400" b="1" dirty="0">
                <a:solidFill>
                  <a:srgbClr val="0DEDB0"/>
                </a:solidFill>
                <a:latin typeface="Dosis" panose="02010503020202060003" pitchFamily="2" charset="77"/>
              </a:rPr>
              <a:t>In questo percorso hai fatto scelte intelligenti e altre… beh lasciamo che il punteggio parli da se</a:t>
            </a:r>
          </a:p>
        </p:txBody>
      </p:sp>
      <p:sp>
        <p:nvSpPr>
          <p:cNvPr id="5" name="CasellaDiTesto 4">
            <a:extLst>
              <a:ext uri="{FF2B5EF4-FFF2-40B4-BE49-F238E27FC236}">
                <a16:creationId xmlns:a16="http://schemas.microsoft.com/office/drawing/2014/main" id="{47F0920A-6A2D-8145-B22C-FB09D50810DF}"/>
              </a:ext>
            </a:extLst>
          </p:cNvPr>
          <p:cNvSpPr txBox="1"/>
          <p:nvPr/>
        </p:nvSpPr>
        <p:spPr>
          <a:xfrm>
            <a:off x="9487041" y="784446"/>
            <a:ext cx="986167" cy="523220"/>
          </a:xfrm>
          <a:prstGeom prst="rect">
            <a:avLst/>
          </a:prstGeom>
          <a:noFill/>
        </p:spPr>
        <p:txBody>
          <a:bodyPr wrap="none" rtlCol="0">
            <a:spAutoFit/>
          </a:bodyPr>
          <a:lstStyle/>
          <a:p>
            <a:r>
              <a:rPr lang="it-IT" sz="2800" b="1" dirty="0">
                <a:latin typeface="Dosis" panose="02010503020202060003" pitchFamily="2" charset="77"/>
              </a:rPr>
              <a:t>€ 100</a:t>
            </a:r>
          </a:p>
        </p:txBody>
      </p:sp>
      <p:pic>
        <p:nvPicPr>
          <p:cNvPr id="6" name="Elemento grafico 5" descr="Cerchio con freccia destra">
            <a:extLst>
              <a:ext uri="{FF2B5EF4-FFF2-40B4-BE49-F238E27FC236}">
                <a16:creationId xmlns:a16="http://schemas.microsoft.com/office/drawing/2014/main" id="{47C2C08F-B6F4-A949-8EEC-4670F6ED51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784569" y="577044"/>
            <a:ext cx="914400" cy="914400"/>
          </a:xfrm>
          <a:prstGeom prst="rect">
            <a:avLst/>
          </a:prstGeom>
        </p:spPr>
      </p:pic>
      <p:pic>
        <p:nvPicPr>
          <p:cNvPr id="7" name="Elemento grafico 6" descr="Cerchio con freccia destra">
            <a:extLst>
              <a:ext uri="{FF2B5EF4-FFF2-40B4-BE49-F238E27FC236}">
                <a16:creationId xmlns:a16="http://schemas.microsoft.com/office/drawing/2014/main" id="{F5B30ACD-13C2-EF4B-A8D4-9FC7CDAC6C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8148189" y="588856"/>
            <a:ext cx="914400" cy="914400"/>
          </a:xfrm>
          <a:prstGeom prst="rect">
            <a:avLst/>
          </a:prstGeom>
        </p:spPr>
      </p:pic>
      <p:sp>
        <p:nvSpPr>
          <p:cNvPr id="8" name="Titolo 7">
            <a:extLst>
              <a:ext uri="{FF2B5EF4-FFF2-40B4-BE49-F238E27FC236}">
                <a16:creationId xmlns:a16="http://schemas.microsoft.com/office/drawing/2014/main" id="{F3054BA6-4FF4-D44F-82A1-9FF083A5B17A}"/>
              </a:ext>
            </a:extLst>
          </p:cNvPr>
          <p:cNvSpPr>
            <a:spLocks noGrp="1"/>
          </p:cNvSpPr>
          <p:nvPr>
            <p:ph type="title" idx="4294967295"/>
          </p:nvPr>
        </p:nvSpPr>
        <p:spPr>
          <a:xfrm>
            <a:off x="737405" y="-1497636"/>
            <a:ext cx="10515600" cy="1325563"/>
          </a:xfrm>
        </p:spPr>
        <p:txBody>
          <a:bodyPr/>
          <a:lstStyle/>
          <a:p>
            <a:pPr rtl="0" eaLnBrk="1" latinLnBrk="0" hangingPunct="1"/>
            <a:r>
              <a:rPr lang="it-IT" sz="1800" kern="1200" dirty="0">
                <a:solidFill>
                  <a:srgbClr val="000000"/>
                </a:solidFill>
                <a:effectLst/>
                <a:latin typeface="Calibri" panose="020F0502020204030204" pitchFamily="34" charset="0"/>
                <a:ea typeface="+mn-ea"/>
                <a:cs typeface="+mn-cs"/>
              </a:rPr>
              <a:t>Conseguenze livello 3 opzione C 1A2C parte conclusiva</a:t>
            </a:r>
            <a:endParaRPr lang="it-IT" dirty="0">
              <a:effectLst/>
            </a:endParaRPr>
          </a:p>
        </p:txBody>
      </p:sp>
      <p:pic>
        <p:nvPicPr>
          <p:cNvPr id="9" name="Elemento grafico 8" descr="Riproduci">
            <a:hlinkClick r:id="rId6" action="ppaction://hlinksldjump"/>
            <a:extLst>
              <a:ext uri="{FF2B5EF4-FFF2-40B4-BE49-F238E27FC236}">
                <a16:creationId xmlns:a16="http://schemas.microsoft.com/office/drawing/2014/main" id="{63BBCA87-0798-F44E-B9CD-A2410890843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71839" y="5319054"/>
            <a:ext cx="1135324" cy="1135324"/>
          </a:xfrm>
          <a:prstGeom prst="rect">
            <a:avLst/>
          </a:prstGeom>
        </p:spPr>
      </p:pic>
      <p:pic>
        <p:nvPicPr>
          <p:cNvPr id="10" name="Immagine 9">
            <a:extLst>
              <a:ext uri="{FF2B5EF4-FFF2-40B4-BE49-F238E27FC236}">
                <a16:creationId xmlns:a16="http://schemas.microsoft.com/office/drawing/2014/main" id="{F4CEFE6E-D2CA-40A7-8CB4-FD30BAFB6935}"/>
              </a:ext>
            </a:extLst>
          </p:cNvPr>
          <p:cNvPicPr>
            <a:picLocks noChangeAspect="1"/>
          </p:cNvPicPr>
          <p:nvPr/>
        </p:nvPicPr>
        <p:blipFill>
          <a:blip r:embed="rId9"/>
          <a:stretch>
            <a:fillRect/>
          </a:stretch>
        </p:blipFill>
        <p:spPr>
          <a:xfrm>
            <a:off x="6951521" y="1047728"/>
            <a:ext cx="4400420" cy="4400420"/>
          </a:xfrm>
          <a:prstGeom prst="rect">
            <a:avLst/>
          </a:prstGeom>
        </p:spPr>
      </p:pic>
    </p:spTree>
    <p:extLst>
      <p:ext uri="{BB962C8B-B14F-4D97-AF65-F5344CB8AC3E}">
        <p14:creationId xmlns:p14="http://schemas.microsoft.com/office/powerpoint/2010/main" val="22372322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C386A89-AEE8-D747-8B20-8567DF4A77D0}"/>
              </a:ext>
            </a:extLst>
          </p:cNvPr>
          <p:cNvSpPr txBox="1"/>
          <p:nvPr/>
        </p:nvSpPr>
        <p:spPr>
          <a:xfrm>
            <a:off x="2728210" y="-644577"/>
            <a:ext cx="5300682" cy="369332"/>
          </a:xfrm>
          <a:prstGeom prst="rect">
            <a:avLst/>
          </a:prstGeom>
          <a:solidFill>
            <a:srgbClr val="00902A"/>
          </a:solidFill>
        </p:spPr>
        <p:txBody>
          <a:bodyPr wrap="none" rtlCol="0">
            <a:spAutoFit/>
          </a:bodyPr>
          <a:lstStyle/>
          <a:p>
            <a:r>
              <a:rPr lang="it-IT" dirty="0"/>
              <a:t>Conseguenze livello 3 opzione C 1B2A parte conclusiva</a:t>
            </a:r>
          </a:p>
        </p:txBody>
      </p:sp>
      <p:sp>
        <p:nvSpPr>
          <p:cNvPr id="3" name="CasellaDiTesto 2">
            <a:extLst>
              <a:ext uri="{FF2B5EF4-FFF2-40B4-BE49-F238E27FC236}">
                <a16:creationId xmlns:a16="http://schemas.microsoft.com/office/drawing/2014/main" id="{4866DA58-39B2-DF47-8F4E-4A2DF6D91372}"/>
              </a:ext>
            </a:extLst>
          </p:cNvPr>
          <p:cNvSpPr txBox="1"/>
          <p:nvPr/>
        </p:nvSpPr>
        <p:spPr>
          <a:xfrm>
            <a:off x="737405" y="1103756"/>
            <a:ext cx="6986332" cy="2505623"/>
          </a:xfrm>
          <a:prstGeom prst="rect">
            <a:avLst/>
          </a:prstGeom>
          <a:solidFill>
            <a:srgbClr val="0B3367"/>
          </a:solidFill>
        </p:spPr>
        <p:txBody>
          <a:bodyPr wrap="square" rtlCol="0" anchor="t" anchorCtr="0">
            <a:noAutofit/>
          </a:bodyPr>
          <a:lstStyle/>
          <a:p>
            <a:pPr lvl="0" algn="ctr"/>
            <a:r>
              <a:rPr lang="it-IT" sz="2400" b="1" dirty="0">
                <a:solidFill>
                  <a:srgbClr val="0DEDB0"/>
                </a:solidFill>
                <a:latin typeface="Dosis" panose="02010503020202060003" pitchFamily="2" charset="77"/>
              </a:rPr>
              <a:t>È la fine dell’anno scolastico, tutti si stanno preparando a delle vacanze indimenticabili, e tu… sei costretto a studiare!</a:t>
            </a:r>
          </a:p>
          <a:p>
            <a:pPr lvl="0" algn="ctr"/>
            <a:r>
              <a:rPr lang="it-IT" sz="2400" b="1" dirty="0">
                <a:solidFill>
                  <a:srgbClr val="0DEDB0"/>
                </a:solidFill>
                <a:latin typeface="Dosis" panose="02010503020202060003" pitchFamily="2" charset="77"/>
              </a:rPr>
              <a:t>Ebbene sì, ti hanno rimandato in diverse materie, questa scelta ti è costata molto cara, molto di più che di qualche centinaio di euro.</a:t>
            </a:r>
          </a:p>
        </p:txBody>
      </p:sp>
      <p:sp>
        <p:nvSpPr>
          <p:cNvPr id="4" name="CasellaDiTesto 3">
            <a:extLst>
              <a:ext uri="{FF2B5EF4-FFF2-40B4-BE49-F238E27FC236}">
                <a16:creationId xmlns:a16="http://schemas.microsoft.com/office/drawing/2014/main" id="{A0996AFB-FAAD-7A4B-9362-9C232B42D72D}"/>
              </a:ext>
            </a:extLst>
          </p:cNvPr>
          <p:cNvSpPr txBox="1"/>
          <p:nvPr/>
        </p:nvSpPr>
        <p:spPr>
          <a:xfrm>
            <a:off x="737405" y="4565898"/>
            <a:ext cx="6986332" cy="844964"/>
          </a:xfrm>
          <a:prstGeom prst="rect">
            <a:avLst/>
          </a:prstGeom>
          <a:solidFill>
            <a:srgbClr val="0B3367"/>
          </a:solidFill>
        </p:spPr>
        <p:txBody>
          <a:bodyPr wrap="square" rtlCol="0" anchor="t" anchorCtr="0">
            <a:noAutofit/>
          </a:bodyPr>
          <a:lstStyle/>
          <a:p>
            <a:pPr lvl="0" algn="ctr"/>
            <a:r>
              <a:rPr lang="it-IT" sz="2400" b="1" dirty="0">
                <a:solidFill>
                  <a:srgbClr val="0DEDB0"/>
                </a:solidFill>
                <a:latin typeface="Dosis" panose="02010503020202060003" pitchFamily="2" charset="77"/>
              </a:rPr>
              <a:t>In questo percorso hai fatto scelte intelligenti e altre… beh lasciamo che il punteggio parli da se</a:t>
            </a:r>
          </a:p>
        </p:txBody>
      </p:sp>
      <p:sp>
        <p:nvSpPr>
          <p:cNvPr id="5" name="CasellaDiTesto 4">
            <a:extLst>
              <a:ext uri="{FF2B5EF4-FFF2-40B4-BE49-F238E27FC236}">
                <a16:creationId xmlns:a16="http://schemas.microsoft.com/office/drawing/2014/main" id="{47F0920A-6A2D-8145-B22C-FB09D50810DF}"/>
              </a:ext>
            </a:extLst>
          </p:cNvPr>
          <p:cNvSpPr txBox="1"/>
          <p:nvPr/>
        </p:nvSpPr>
        <p:spPr>
          <a:xfrm>
            <a:off x="9668656" y="842146"/>
            <a:ext cx="582211" cy="523220"/>
          </a:xfrm>
          <a:prstGeom prst="rect">
            <a:avLst/>
          </a:prstGeom>
          <a:noFill/>
        </p:spPr>
        <p:txBody>
          <a:bodyPr wrap="none" rtlCol="0">
            <a:spAutoFit/>
          </a:bodyPr>
          <a:lstStyle/>
          <a:p>
            <a:r>
              <a:rPr lang="it-IT" sz="2800" b="1" dirty="0">
                <a:latin typeface="Dosis" panose="02010503020202060003" pitchFamily="2" charset="77"/>
              </a:rPr>
              <a:t>€ 1</a:t>
            </a:r>
          </a:p>
        </p:txBody>
      </p:sp>
      <p:pic>
        <p:nvPicPr>
          <p:cNvPr id="6" name="Elemento grafico 5" descr="Cerchio con freccia destra">
            <a:extLst>
              <a:ext uri="{FF2B5EF4-FFF2-40B4-BE49-F238E27FC236}">
                <a16:creationId xmlns:a16="http://schemas.microsoft.com/office/drawing/2014/main" id="{47C2C08F-B6F4-A949-8EEC-4670F6ED51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784569" y="577044"/>
            <a:ext cx="914400" cy="914400"/>
          </a:xfrm>
          <a:prstGeom prst="rect">
            <a:avLst/>
          </a:prstGeom>
        </p:spPr>
      </p:pic>
      <p:pic>
        <p:nvPicPr>
          <p:cNvPr id="7" name="Elemento grafico 6" descr="Cerchio con freccia destra">
            <a:extLst>
              <a:ext uri="{FF2B5EF4-FFF2-40B4-BE49-F238E27FC236}">
                <a16:creationId xmlns:a16="http://schemas.microsoft.com/office/drawing/2014/main" id="{F5B30ACD-13C2-EF4B-A8D4-9FC7CDAC6C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8148189" y="588856"/>
            <a:ext cx="914400" cy="914400"/>
          </a:xfrm>
          <a:prstGeom prst="rect">
            <a:avLst/>
          </a:prstGeom>
        </p:spPr>
      </p:pic>
      <p:sp>
        <p:nvSpPr>
          <p:cNvPr id="8" name="Titolo 7">
            <a:extLst>
              <a:ext uri="{FF2B5EF4-FFF2-40B4-BE49-F238E27FC236}">
                <a16:creationId xmlns:a16="http://schemas.microsoft.com/office/drawing/2014/main" id="{0DB278F2-20E4-8E4A-A27F-55E872F2E879}"/>
              </a:ext>
            </a:extLst>
          </p:cNvPr>
          <p:cNvSpPr>
            <a:spLocks noGrp="1"/>
          </p:cNvSpPr>
          <p:nvPr>
            <p:ph type="title" idx="4294967295"/>
          </p:nvPr>
        </p:nvSpPr>
        <p:spPr>
          <a:xfrm>
            <a:off x="726169" y="-1705038"/>
            <a:ext cx="10515600" cy="1325563"/>
          </a:xfrm>
        </p:spPr>
        <p:txBody>
          <a:bodyPr/>
          <a:lstStyle/>
          <a:p>
            <a:pPr rtl="0" eaLnBrk="1" latinLnBrk="0" hangingPunct="1"/>
            <a:r>
              <a:rPr lang="it-IT" sz="1800" kern="1200" dirty="0">
                <a:solidFill>
                  <a:srgbClr val="000000"/>
                </a:solidFill>
                <a:effectLst/>
                <a:latin typeface="Calibri" panose="020F0502020204030204" pitchFamily="34" charset="0"/>
                <a:ea typeface="+mn-ea"/>
                <a:cs typeface="+mn-cs"/>
              </a:rPr>
              <a:t>Conseguenze livello 3 opzione C 1B2A parte conclusiva</a:t>
            </a:r>
            <a:endParaRPr lang="it-IT" dirty="0">
              <a:effectLst/>
            </a:endParaRPr>
          </a:p>
        </p:txBody>
      </p:sp>
      <p:pic>
        <p:nvPicPr>
          <p:cNvPr id="9" name="Elemento grafico 8" descr="Riproduci">
            <a:hlinkClick r:id="rId6" action="ppaction://hlinksldjump"/>
            <a:extLst>
              <a:ext uri="{FF2B5EF4-FFF2-40B4-BE49-F238E27FC236}">
                <a16:creationId xmlns:a16="http://schemas.microsoft.com/office/drawing/2014/main" id="{AC5C2549-EB7A-664C-A9A3-EE821919437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71839" y="5410862"/>
            <a:ext cx="1135324" cy="1135324"/>
          </a:xfrm>
          <a:prstGeom prst="rect">
            <a:avLst/>
          </a:prstGeom>
        </p:spPr>
      </p:pic>
      <p:pic>
        <p:nvPicPr>
          <p:cNvPr id="10" name="Immagine 9">
            <a:extLst>
              <a:ext uri="{FF2B5EF4-FFF2-40B4-BE49-F238E27FC236}">
                <a16:creationId xmlns:a16="http://schemas.microsoft.com/office/drawing/2014/main" id="{E7CB16E2-ED86-478B-BA30-82582A4CC4D9}"/>
              </a:ext>
            </a:extLst>
          </p:cNvPr>
          <p:cNvPicPr>
            <a:picLocks noChangeAspect="1"/>
          </p:cNvPicPr>
          <p:nvPr/>
        </p:nvPicPr>
        <p:blipFill>
          <a:blip r:embed="rId9"/>
          <a:stretch>
            <a:fillRect/>
          </a:stretch>
        </p:blipFill>
        <p:spPr>
          <a:xfrm>
            <a:off x="6990727" y="1361750"/>
            <a:ext cx="4248774" cy="4248774"/>
          </a:xfrm>
          <a:prstGeom prst="rect">
            <a:avLst/>
          </a:prstGeom>
        </p:spPr>
      </p:pic>
    </p:spTree>
    <p:extLst>
      <p:ext uri="{BB962C8B-B14F-4D97-AF65-F5344CB8AC3E}">
        <p14:creationId xmlns:p14="http://schemas.microsoft.com/office/powerpoint/2010/main" val="2438173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C386A89-AEE8-D747-8B20-8567DF4A77D0}"/>
              </a:ext>
            </a:extLst>
          </p:cNvPr>
          <p:cNvSpPr txBox="1"/>
          <p:nvPr/>
        </p:nvSpPr>
        <p:spPr>
          <a:xfrm>
            <a:off x="2728210" y="-644577"/>
            <a:ext cx="5300682" cy="369332"/>
          </a:xfrm>
          <a:prstGeom prst="rect">
            <a:avLst/>
          </a:prstGeom>
          <a:solidFill>
            <a:srgbClr val="00902A"/>
          </a:solidFill>
        </p:spPr>
        <p:txBody>
          <a:bodyPr wrap="none" rtlCol="0">
            <a:spAutoFit/>
          </a:bodyPr>
          <a:lstStyle/>
          <a:p>
            <a:r>
              <a:rPr lang="it-IT" dirty="0"/>
              <a:t>Conseguenze livello 3 opzione C 1B2B parte conclusiva</a:t>
            </a:r>
          </a:p>
        </p:txBody>
      </p:sp>
      <p:sp>
        <p:nvSpPr>
          <p:cNvPr id="3" name="CasellaDiTesto 2">
            <a:extLst>
              <a:ext uri="{FF2B5EF4-FFF2-40B4-BE49-F238E27FC236}">
                <a16:creationId xmlns:a16="http://schemas.microsoft.com/office/drawing/2014/main" id="{4866DA58-39B2-DF47-8F4E-4A2DF6D91372}"/>
              </a:ext>
            </a:extLst>
          </p:cNvPr>
          <p:cNvSpPr txBox="1"/>
          <p:nvPr/>
        </p:nvSpPr>
        <p:spPr>
          <a:xfrm>
            <a:off x="737405" y="1103756"/>
            <a:ext cx="6986332" cy="2505623"/>
          </a:xfrm>
          <a:prstGeom prst="rect">
            <a:avLst/>
          </a:prstGeom>
          <a:solidFill>
            <a:srgbClr val="0B3367"/>
          </a:solidFill>
        </p:spPr>
        <p:txBody>
          <a:bodyPr wrap="square" rtlCol="0" anchor="t" anchorCtr="0">
            <a:noAutofit/>
          </a:bodyPr>
          <a:lstStyle/>
          <a:p>
            <a:pPr lvl="0" algn="ctr"/>
            <a:r>
              <a:rPr lang="it-IT" sz="2400" b="1" dirty="0">
                <a:solidFill>
                  <a:srgbClr val="0DEDB0"/>
                </a:solidFill>
                <a:latin typeface="Dosis" panose="02010503020202060003" pitchFamily="2" charset="77"/>
              </a:rPr>
              <a:t>È la fine dell’anno scolastico, tutti si stanno preparando a delle vacanze indimenticabili, e tu… sei costretto a studiare!</a:t>
            </a:r>
          </a:p>
          <a:p>
            <a:pPr lvl="0" algn="ctr"/>
            <a:r>
              <a:rPr lang="it-IT" sz="2400" b="1" dirty="0">
                <a:solidFill>
                  <a:srgbClr val="0DEDB0"/>
                </a:solidFill>
                <a:latin typeface="Dosis" panose="02010503020202060003" pitchFamily="2" charset="77"/>
              </a:rPr>
              <a:t>Ebbene sì, ti hanno rimandato in diverse materie, questa scelta ti è costata molto cara, molto di più che di qualche centinaio di euro.</a:t>
            </a:r>
          </a:p>
        </p:txBody>
      </p:sp>
      <p:sp>
        <p:nvSpPr>
          <p:cNvPr id="4" name="CasellaDiTesto 3">
            <a:extLst>
              <a:ext uri="{FF2B5EF4-FFF2-40B4-BE49-F238E27FC236}">
                <a16:creationId xmlns:a16="http://schemas.microsoft.com/office/drawing/2014/main" id="{A0996AFB-FAAD-7A4B-9362-9C232B42D72D}"/>
              </a:ext>
            </a:extLst>
          </p:cNvPr>
          <p:cNvSpPr txBox="1"/>
          <p:nvPr/>
        </p:nvSpPr>
        <p:spPr>
          <a:xfrm>
            <a:off x="737405" y="4565898"/>
            <a:ext cx="6986332" cy="844964"/>
          </a:xfrm>
          <a:prstGeom prst="rect">
            <a:avLst/>
          </a:prstGeom>
          <a:solidFill>
            <a:srgbClr val="0B3367"/>
          </a:solidFill>
        </p:spPr>
        <p:txBody>
          <a:bodyPr wrap="square" rtlCol="0" anchor="t" anchorCtr="0">
            <a:noAutofit/>
          </a:bodyPr>
          <a:lstStyle/>
          <a:p>
            <a:pPr lvl="0" algn="ctr"/>
            <a:r>
              <a:rPr lang="it-IT" sz="2400" b="1" dirty="0">
                <a:solidFill>
                  <a:srgbClr val="0DEDB0"/>
                </a:solidFill>
                <a:latin typeface="Dosis" panose="02010503020202060003" pitchFamily="2" charset="77"/>
              </a:rPr>
              <a:t>In questo percorso hai fatto scelte intelligenti e altre… beh lasciamo che il punteggio parli da se</a:t>
            </a:r>
          </a:p>
        </p:txBody>
      </p:sp>
      <p:sp>
        <p:nvSpPr>
          <p:cNvPr id="5" name="CasellaDiTesto 4">
            <a:extLst>
              <a:ext uri="{FF2B5EF4-FFF2-40B4-BE49-F238E27FC236}">
                <a16:creationId xmlns:a16="http://schemas.microsoft.com/office/drawing/2014/main" id="{47F0920A-6A2D-8145-B22C-FB09D50810DF}"/>
              </a:ext>
            </a:extLst>
          </p:cNvPr>
          <p:cNvSpPr txBox="1"/>
          <p:nvPr/>
        </p:nvSpPr>
        <p:spPr>
          <a:xfrm>
            <a:off x="9487041" y="784446"/>
            <a:ext cx="888385" cy="523220"/>
          </a:xfrm>
          <a:prstGeom prst="rect">
            <a:avLst/>
          </a:prstGeom>
          <a:noFill/>
        </p:spPr>
        <p:txBody>
          <a:bodyPr wrap="none" rtlCol="0">
            <a:spAutoFit/>
          </a:bodyPr>
          <a:lstStyle/>
          <a:p>
            <a:r>
              <a:rPr lang="it-IT" sz="2800" b="1" dirty="0">
                <a:latin typeface="Dosis" panose="02010503020202060003" pitchFamily="2" charset="77"/>
              </a:rPr>
              <a:t>€ 101</a:t>
            </a:r>
          </a:p>
        </p:txBody>
      </p:sp>
      <p:pic>
        <p:nvPicPr>
          <p:cNvPr id="6" name="Elemento grafico 5" descr="Cerchio con freccia destra">
            <a:extLst>
              <a:ext uri="{FF2B5EF4-FFF2-40B4-BE49-F238E27FC236}">
                <a16:creationId xmlns:a16="http://schemas.microsoft.com/office/drawing/2014/main" id="{47C2C08F-B6F4-A949-8EEC-4670F6ED51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784569" y="577044"/>
            <a:ext cx="914400" cy="914400"/>
          </a:xfrm>
          <a:prstGeom prst="rect">
            <a:avLst/>
          </a:prstGeom>
        </p:spPr>
      </p:pic>
      <p:pic>
        <p:nvPicPr>
          <p:cNvPr id="7" name="Elemento grafico 6" descr="Cerchio con freccia destra">
            <a:extLst>
              <a:ext uri="{FF2B5EF4-FFF2-40B4-BE49-F238E27FC236}">
                <a16:creationId xmlns:a16="http://schemas.microsoft.com/office/drawing/2014/main" id="{F5B30ACD-13C2-EF4B-A8D4-9FC7CDAC6C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8148189" y="588856"/>
            <a:ext cx="914400" cy="914400"/>
          </a:xfrm>
          <a:prstGeom prst="rect">
            <a:avLst/>
          </a:prstGeom>
        </p:spPr>
      </p:pic>
      <p:sp>
        <p:nvSpPr>
          <p:cNvPr id="8" name="Titolo 7">
            <a:extLst>
              <a:ext uri="{FF2B5EF4-FFF2-40B4-BE49-F238E27FC236}">
                <a16:creationId xmlns:a16="http://schemas.microsoft.com/office/drawing/2014/main" id="{0C4A9EAA-F288-D140-99A5-4C9A66569FDC}"/>
              </a:ext>
            </a:extLst>
          </p:cNvPr>
          <p:cNvSpPr>
            <a:spLocks noGrp="1"/>
          </p:cNvSpPr>
          <p:nvPr>
            <p:ph type="title" idx="4294967295"/>
          </p:nvPr>
        </p:nvSpPr>
        <p:spPr>
          <a:xfrm>
            <a:off x="838200" y="-1682158"/>
            <a:ext cx="10515600" cy="1325563"/>
          </a:xfrm>
        </p:spPr>
        <p:txBody>
          <a:bodyPr/>
          <a:lstStyle/>
          <a:p>
            <a:pPr rtl="0" eaLnBrk="1" latinLnBrk="0" hangingPunct="1"/>
            <a:r>
              <a:rPr lang="it-IT" sz="1800" kern="1200" dirty="0">
                <a:solidFill>
                  <a:srgbClr val="000000"/>
                </a:solidFill>
                <a:effectLst/>
                <a:latin typeface="Calibri" panose="020F0502020204030204" pitchFamily="34" charset="0"/>
                <a:ea typeface="+mn-ea"/>
                <a:cs typeface="+mn-cs"/>
              </a:rPr>
              <a:t>Conseguenze livello 3 opzione C 1B2B parte conclusiva</a:t>
            </a:r>
            <a:endParaRPr lang="it-IT" dirty="0">
              <a:effectLst/>
            </a:endParaRPr>
          </a:p>
        </p:txBody>
      </p:sp>
      <p:pic>
        <p:nvPicPr>
          <p:cNvPr id="9" name="Elemento grafico 8" descr="Riproduci">
            <a:hlinkClick r:id="rId6" action="ppaction://hlinksldjump"/>
            <a:extLst>
              <a:ext uri="{FF2B5EF4-FFF2-40B4-BE49-F238E27FC236}">
                <a16:creationId xmlns:a16="http://schemas.microsoft.com/office/drawing/2014/main" id="{89641E3B-1A3B-E14D-A5D3-F027DA4D2F6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71839" y="5319054"/>
            <a:ext cx="1135324" cy="1135324"/>
          </a:xfrm>
          <a:prstGeom prst="rect">
            <a:avLst/>
          </a:prstGeom>
        </p:spPr>
      </p:pic>
      <p:pic>
        <p:nvPicPr>
          <p:cNvPr id="10" name="Immagine 9">
            <a:extLst>
              <a:ext uri="{FF2B5EF4-FFF2-40B4-BE49-F238E27FC236}">
                <a16:creationId xmlns:a16="http://schemas.microsoft.com/office/drawing/2014/main" id="{90C0AD5B-DB77-427A-B54C-5DDEE398E522}"/>
              </a:ext>
            </a:extLst>
          </p:cNvPr>
          <p:cNvPicPr>
            <a:picLocks noChangeAspect="1"/>
          </p:cNvPicPr>
          <p:nvPr/>
        </p:nvPicPr>
        <p:blipFill>
          <a:blip r:embed="rId9"/>
          <a:stretch>
            <a:fillRect/>
          </a:stretch>
        </p:blipFill>
        <p:spPr>
          <a:xfrm>
            <a:off x="7005268" y="1070280"/>
            <a:ext cx="4064996" cy="4064996"/>
          </a:xfrm>
          <a:prstGeom prst="rect">
            <a:avLst/>
          </a:prstGeom>
        </p:spPr>
      </p:pic>
    </p:spTree>
    <p:extLst>
      <p:ext uri="{BB962C8B-B14F-4D97-AF65-F5344CB8AC3E}">
        <p14:creationId xmlns:p14="http://schemas.microsoft.com/office/powerpoint/2010/main" val="38197126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C386A89-AEE8-D747-8B20-8567DF4A77D0}"/>
              </a:ext>
            </a:extLst>
          </p:cNvPr>
          <p:cNvSpPr txBox="1"/>
          <p:nvPr/>
        </p:nvSpPr>
        <p:spPr>
          <a:xfrm>
            <a:off x="2728210" y="-644577"/>
            <a:ext cx="5300682" cy="369332"/>
          </a:xfrm>
          <a:prstGeom prst="rect">
            <a:avLst/>
          </a:prstGeom>
          <a:solidFill>
            <a:srgbClr val="00902A"/>
          </a:solidFill>
        </p:spPr>
        <p:txBody>
          <a:bodyPr wrap="none" rtlCol="0">
            <a:spAutoFit/>
          </a:bodyPr>
          <a:lstStyle/>
          <a:p>
            <a:r>
              <a:rPr lang="it-IT" dirty="0"/>
              <a:t>Conseguenze livello 3 opzione C 1B2C parte conclusiva</a:t>
            </a:r>
          </a:p>
        </p:txBody>
      </p:sp>
      <p:sp>
        <p:nvSpPr>
          <p:cNvPr id="3" name="CasellaDiTesto 2">
            <a:extLst>
              <a:ext uri="{FF2B5EF4-FFF2-40B4-BE49-F238E27FC236}">
                <a16:creationId xmlns:a16="http://schemas.microsoft.com/office/drawing/2014/main" id="{4866DA58-39B2-DF47-8F4E-4A2DF6D91372}"/>
              </a:ext>
            </a:extLst>
          </p:cNvPr>
          <p:cNvSpPr txBox="1"/>
          <p:nvPr/>
        </p:nvSpPr>
        <p:spPr>
          <a:xfrm>
            <a:off x="737405" y="1103756"/>
            <a:ext cx="6986332" cy="2505623"/>
          </a:xfrm>
          <a:prstGeom prst="rect">
            <a:avLst/>
          </a:prstGeom>
          <a:solidFill>
            <a:srgbClr val="0B3367"/>
          </a:solidFill>
        </p:spPr>
        <p:txBody>
          <a:bodyPr wrap="square" rtlCol="0" anchor="t" anchorCtr="0">
            <a:noAutofit/>
          </a:bodyPr>
          <a:lstStyle/>
          <a:p>
            <a:pPr lvl="0" algn="ctr"/>
            <a:r>
              <a:rPr lang="it-IT" sz="2400" b="1" dirty="0">
                <a:solidFill>
                  <a:srgbClr val="0DEDB0"/>
                </a:solidFill>
                <a:latin typeface="Dosis" panose="02010503020202060003" pitchFamily="2" charset="77"/>
              </a:rPr>
              <a:t>È la fine dell’anno scolastico, tutti si stanno preparando a delle vacanze indimenticabili, e tu… sei costretto a studiare!</a:t>
            </a:r>
          </a:p>
          <a:p>
            <a:pPr lvl="0" algn="ctr"/>
            <a:r>
              <a:rPr lang="it-IT" sz="2400" b="1" dirty="0">
                <a:solidFill>
                  <a:srgbClr val="0DEDB0"/>
                </a:solidFill>
                <a:latin typeface="Dosis" panose="02010503020202060003" pitchFamily="2" charset="77"/>
              </a:rPr>
              <a:t>Ebbene sì, ti hanno rimandato in diverse materie, questa scelta ti è costata molto cara, molto di più che di qualche centinaio di euro.</a:t>
            </a:r>
          </a:p>
        </p:txBody>
      </p:sp>
      <p:sp>
        <p:nvSpPr>
          <p:cNvPr id="4" name="CasellaDiTesto 3">
            <a:extLst>
              <a:ext uri="{FF2B5EF4-FFF2-40B4-BE49-F238E27FC236}">
                <a16:creationId xmlns:a16="http://schemas.microsoft.com/office/drawing/2014/main" id="{A0996AFB-FAAD-7A4B-9362-9C232B42D72D}"/>
              </a:ext>
            </a:extLst>
          </p:cNvPr>
          <p:cNvSpPr txBox="1"/>
          <p:nvPr/>
        </p:nvSpPr>
        <p:spPr>
          <a:xfrm>
            <a:off x="737405" y="4565898"/>
            <a:ext cx="6986332" cy="844964"/>
          </a:xfrm>
          <a:prstGeom prst="rect">
            <a:avLst/>
          </a:prstGeom>
          <a:solidFill>
            <a:srgbClr val="0B3367"/>
          </a:solidFill>
        </p:spPr>
        <p:txBody>
          <a:bodyPr wrap="square" rtlCol="0" anchor="t" anchorCtr="0">
            <a:noAutofit/>
          </a:bodyPr>
          <a:lstStyle/>
          <a:p>
            <a:pPr lvl="0" algn="ctr"/>
            <a:r>
              <a:rPr lang="it-IT" sz="2400" b="1" dirty="0">
                <a:solidFill>
                  <a:srgbClr val="0DEDB0"/>
                </a:solidFill>
                <a:latin typeface="Dosis" panose="02010503020202060003" pitchFamily="2" charset="77"/>
              </a:rPr>
              <a:t>In questo percorso hai fatto scelte intelligenti e altre… beh lasciamo che il punteggio parli da se</a:t>
            </a:r>
          </a:p>
        </p:txBody>
      </p:sp>
      <p:sp>
        <p:nvSpPr>
          <p:cNvPr id="5" name="CasellaDiTesto 4">
            <a:extLst>
              <a:ext uri="{FF2B5EF4-FFF2-40B4-BE49-F238E27FC236}">
                <a16:creationId xmlns:a16="http://schemas.microsoft.com/office/drawing/2014/main" id="{47F0920A-6A2D-8145-B22C-FB09D50810DF}"/>
              </a:ext>
            </a:extLst>
          </p:cNvPr>
          <p:cNvSpPr txBox="1"/>
          <p:nvPr/>
        </p:nvSpPr>
        <p:spPr>
          <a:xfrm>
            <a:off x="9487041" y="784446"/>
            <a:ext cx="888385" cy="523220"/>
          </a:xfrm>
          <a:prstGeom prst="rect">
            <a:avLst/>
          </a:prstGeom>
          <a:noFill/>
        </p:spPr>
        <p:txBody>
          <a:bodyPr wrap="none" rtlCol="0">
            <a:spAutoFit/>
          </a:bodyPr>
          <a:lstStyle/>
          <a:p>
            <a:r>
              <a:rPr lang="it-IT" sz="2800" b="1" dirty="0">
                <a:latin typeface="Dosis" panose="02010503020202060003" pitchFamily="2" charset="77"/>
              </a:rPr>
              <a:t>€ 101</a:t>
            </a:r>
          </a:p>
        </p:txBody>
      </p:sp>
      <p:pic>
        <p:nvPicPr>
          <p:cNvPr id="6" name="Elemento grafico 5" descr="Cerchio con freccia destra">
            <a:extLst>
              <a:ext uri="{FF2B5EF4-FFF2-40B4-BE49-F238E27FC236}">
                <a16:creationId xmlns:a16="http://schemas.microsoft.com/office/drawing/2014/main" id="{47C2C08F-B6F4-A949-8EEC-4670F6ED51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784569" y="577044"/>
            <a:ext cx="914400" cy="914400"/>
          </a:xfrm>
          <a:prstGeom prst="rect">
            <a:avLst/>
          </a:prstGeom>
        </p:spPr>
      </p:pic>
      <p:pic>
        <p:nvPicPr>
          <p:cNvPr id="7" name="Elemento grafico 6" descr="Cerchio con freccia destra">
            <a:extLst>
              <a:ext uri="{FF2B5EF4-FFF2-40B4-BE49-F238E27FC236}">
                <a16:creationId xmlns:a16="http://schemas.microsoft.com/office/drawing/2014/main" id="{F5B30ACD-13C2-EF4B-A8D4-9FC7CDAC6C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8148189" y="588856"/>
            <a:ext cx="914400" cy="914400"/>
          </a:xfrm>
          <a:prstGeom prst="rect">
            <a:avLst/>
          </a:prstGeom>
        </p:spPr>
      </p:pic>
      <p:sp>
        <p:nvSpPr>
          <p:cNvPr id="8" name="Titolo 7">
            <a:extLst>
              <a:ext uri="{FF2B5EF4-FFF2-40B4-BE49-F238E27FC236}">
                <a16:creationId xmlns:a16="http://schemas.microsoft.com/office/drawing/2014/main" id="{29BCF0C7-C17E-BA43-A7DD-C5689F946925}"/>
              </a:ext>
            </a:extLst>
          </p:cNvPr>
          <p:cNvSpPr>
            <a:spLocks noGrp="1"/>
          </p:cNvSpPr>
          <p:nvPr>
            <p:ph type="title" idx="4294967295"/>
          </p:nvPr>
        </p:nvSpPr>
        <p:spPr>
          <a:xfrm>
            <a:off x="838200" y="-1682158"/>
            <a:ext cx="10515600" cy="1325563"/>
          </a:xfrm>
        </p:spPr>
        <p:txBody>
          <a:bodyPr/>
          <a:lstStyle/>
          <a:p>
            <a:pPr rtl="0" eaLnBrk="1" latinLnBrk="0" hangingPunct="1"/>
            <a:r>
              <a:rPr lang="it-IT" sz="1800" kern="1200" dirty="0">
                <a:solidFill>
                  <a:srgbClr val="000000"/>
                </a:solidFill>
                <a:effectLst/>
                <a:latin typeface="Calibri" panose="020F0502020204030204" pitchFamily="34" charset="0"/>
                <a:ea typeface="+mn-ea"/>
                <a:cs typeface="+mn-cs"/>
              </a:rPr>
              <a:t>Conseguenze livello 3 opzione C 1B2C parte conclusiva</a:t>
            </a:r>
            <a:endParaRPr lang="it-IT" dirty="0">
              <a:effectLst/>
            </a:endParaRPr>
          </a:p>
        </p:txBody>
      </p:sp>
      <p:pic>
        <p:nvPicPr>
          <p:cNvPr id="9" name="Elemento grafico 8" descr="Riproduci">
            <a:hlinkClick r:id="rId6" action="ppaction://hlinksldjump"/>
            <a:extLst>
              <a:ext uri="{FF2B5EF4-FFF2-40B4-BE49-F238E27FC236}">
                <a16:creationId xmlns:a16="http://schemas.microsoft.com/office/drawing/2014/main" id="{1D82E1FF-F51A-F445-A889-BF1F3DB747F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71839" y="5319054"/>
            <a:ext cx="1135324" cy="1135324"/>
          </a:xfrm>
          <a:prstGeom prst="rect">
            <a:avLst/>
          </a:prstGeom>
        </p:spPr>
      </p:pic>
      <p:pic>
        <p:nvPicPr>
          <p:cNvPr id="10" name="Immagine 9">
            <a:extLst>
              <a:ext uri="{FF2B5EF4-FFF2-40B4-BE49-F238E27FC236}">
                <a16:creationId xmlns:a16="http://schemas.microsoft.com/office/drawing/2014/main" id="{2A887744-A285-4AAD-934C-C9B7F51617E1}"/>
              </a:ext>
            </a:extLst>
          </p:cNvPr>
          <p:cNvPicPr>
            <a:picLocks noChangeAspect="1"/>
          </p:cNvPicPr>
          <p:nvPr/>
        </p:nvPicPr>
        <p:blipFill>
          <a:blip r:embed="rId9"/>
          <a:stretch>
            <a:fillRect/>
          </a:stretch>
        </p:blipFill>
        <p:spPr>
          <a:xfrm>
            <a:off x="7040296" y="1070280"/>
            <a:ext cx="4340582" cy="4340582"/>
          </a:xfrm>
          <a:prstGeom prst="rect">
            <a:avLst/>
          </a:prstGeom>
        </p:spPr>
      </p:pic>
    </p:spTree>
    <p:extLst>
      <p:ext uri="{BB962C8B-B14F-4D97-AF65-F5344CB8AC3E}">
        <p14:creationId xmlns:p14="http://schemas.microsoft.com/office/powerpoint/2010/main" val="1647079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B3367"/>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E614CDD-AFEF-F340-B92F-E00D1EFE3C37}"/>
              </a:ext>
            </a:extLst>
          </p:cNvPr>
          <p:cNvSpPr txBox="1"/>
          <p:nvPr/>
        </p:nvSpPr>
        <p:spPr>
          <a:xfrm>
            <a:off x="313765" y="303903"/>
            <a:ext cx="11564470" cy="6250193"/>
          </a:xfrm>
          <a:prstGeom prst="rect">
            <a:avLst/>
          </a:prstGeom>
          <a:solidFill>
            <a:srgbClr val="FED21F"/>
          </a:solidFill>
          <a:effectLst>
            <a:glow rad="266700">
              <a:schemeClr val="accent1">
                <a:alpha val="40000"/>
              </a:schemeClr>
            </a:glow>
            <a:outerShdw blurRad="50800" dist="50800" dir="5400000" algn="ctr" rotWithShape="0">
              <a:srgbClr val="000000"/>
            </a:outerShdw>
            <a:reflection endPos="0" dist="50800" dir="5400000" sy="-100000" algn="bl" rotWithShape="0"/>
            <a:softEdge rad="0"/>
          </a:effectLst>
        </p:spPr>
        <p:txBody>
          <a:bodyPr wrap="square" rtlCol="0">
            <a:spAutoFit/>
          </a:bodyPr>
          <a:lstStyle/>
          <a:p>
            <a:endParaRPr lang="en-GB" dirty="0"/>
          </a:p>
        </p:txBody>
      </p:sp>
      <p:sp>
        <p:nvSpPr>
          <p:cNvPr id="4" name="CasellaDiTesto 3">
            <a:extLst>
              <a:ext uri="{FF2B5EF4-FFF2-40B4-BE49-F238E27FC236}">
                <a16:creationId xmlns:a16="http://schemas.microsoft.com/office/drawing/2014/main" id="{78DA08B9-7E24-D649-BEA5-91B23DDD5F7F}"/>
              </a:ext>
            </a:extLst>
          </p:cNvPr>
          <p:cNvSpPr txBox="1"/>
          <p:nvPr/>
        </p:nvSpPr>
        <p:spPr>
          <a:xfrm>
            <a:off x="1804380" y="620835"/>
            <a:ext cx="8583240" cy="1743075"/>
          </a:xfrm>
          <a:prstGeom prst="rect">
            <a:avLst/>
          </a:prstGeom>
          <a:solidFill>
            <a:srgbClr val="0B3367"/>
          </a:solidFill>
        </p:spPr>
        <p:txBody>
          <a:bodyPr wrap="square" rtlCol="0" anchor="ctr" anchorCtr="0">
            <a:noAutofit/>
          </a:bodyPr>
          <a:lstStyle/>
          <a:p>
            <a:pPr algn="ctr"/>
            <a:r>
              <a:rPr lang="it-IT" sz="2800" dirty="0">
                <a:solidFill>
                  <a:srgbClr val="FED21F"/>
                </a:solidFill>
                <a:latin typeface="Abril Fatface" panose="02000503000000020003" pitchFamily="2" charset="77"/>
              </a:rPr>
              <a:t>Prima di addentrarci nel gioco vero e proprio, vediamo un po’ </a:t>
            </a:r>
            <a:r>
              <a:rPr lang="it-IT" sz="3200" b="1" dirty="0">
                <a:solidFill>
                  <a:srgbClr val="FED21F"/>
                </a:solidFill>
                <a:latin typeface="Dosis" panose="02010503020202060003" pitchFamily="2" charset="77"/>
              </a:rPr>
              <a:t>come funziona</a:t>
            </a:r>
            <a:r>
              <a:rPr lang="it-IT" sz="2800" dirty="0">
                <a:solidFill>
                  <a:srgbClr val="FED21F"/>
                </a:solidFill>
                <a:latin typeface="Abril Fatface" panose="02000503000000020003" pitchFamily="2" charset="77"/>
              </a:rPr>
              <a:t>…</a:t>
            </a:r>
            <a:r>
              <a:rPr lang="it-IT" sz="2800" dirty="0">
                <a:solidFill>
                  <a:srgbClr val="FED21F"/>
                </a:solidFill>
              </a:rPr>
              <a:t> </a:t>
            </a:r>
          </a:p>
        </p:txBody>
      </p:sp>
      <p:sp>
        <p:nvSpPr>
          <p:cNvPr id="3" name="CasellaDiTesto 2">
            <a:extLst>
              <a:ext uri="{FF2B5EF4-FFF2-40B4-BE49-F238E27FC236}">
                <a16:creationId xmlns:a16="http://schemas.microsoft.com/office/drawing/2014/main" id="{4459B41D-F441-A841-B494-3A66DD9B746B}"/>
              </a:ext>
            </a:extLst>
          </p:cNvPr>
          <p:cNvSpPr txBox="1"/>
          <p:nvPr/>
        </p:nvSpPr>
        <p:spPr>
          <a:xfrm>
            <a:off x="784748" y="2680841"/>
            <a:ext cx="4915965" cy="1098477"/>
          </a:xfrm>
          <a:prstGeom prst="rect">
            <a:avLst/>
          </a:prstGeom>
          <a:solidFill>
            <a:srgbClr val="0B3367"/>
          </a:solidFill>
        </p:spPr>
        <p:txBody>
          <a:bodyPr wrap="square" rtlCol="0" anchor="ctr" anchorCtr="0">
            <a:noAutofit/>
          </a:bodyPr>
          <a:lstStyle/>
          <a:p>
            <a:pPr algn="ctr"/>
            <a:r>
              <a:rPr lang="it-IT" sz="2800" b="1" dirty="0">
                <a:solidFill>
                  <a:srgbClr val="0DEDB0"/>
                </a:solidFill>
                <a:latin typeface="Dosis" panose="02010503020202060003" pitchFamily="2" charset="77"/>
              </a:rPr>
              <a:t>Il </a:t>
            </a:r>
            <a:r>
              <a:rPr lang="it-IT" sz="3600" b="1" dirty="0">
                <a:solidFill>
                  <a:srgbClr val="0DEDB0"/>
                </a:solidFill>
                <a:latin typeface="Abril Fatface" panose="02000503000000020003" pitchFamily="2" charset="77"/>
              </a:rPr>
              <a:t>gioco</a:t>
            </a:r>
            <a:r>
              <a:rPr lang="it-IT" sz="2800" b="1" dirty="0">
                <a:solidFill>
                  <a:srgbClr val="0DEDB0"/>
                </a:solidFill>
                <a:latin typeface="Dosis" panose="02010503020202060003" pitchFamily="2" charset="77"/>
              </a:rPr>
              <a:t> è strutturato in </a:t>
            </a:r>
            <a:r>
              <a:rPr lang="it-IT" sz="3600" b="1" dirty="0">
                <a:solidFill>
                  <a:srgbClr val="0DEDB0"/>
                </a:solidFill>
                <a:latin typeface="Abril Fatface" panose="02000503000000020003" pitchFamily="2" charset="77"/>
              </a:rPr>
              <a:t>livelli</a:t>
            </a:r>
            <a:endParaRPr lang="it-IT" sz="2800" b="1" dirty="0">
              <a:solidFill>
                <a:srgbClr val="0DEDB0"/>
              </a:solidFill>
              <a:latin typeface="Abril Fatface" panose="02000503000000020003" pitchFamily="2" charset="77"/>
            </a:endParaRPr>
          </a:p>
        </p:txBody>
      </p:sp>
      <p:sp>
        <p:nvSpPr>
          <p:cNvPr id="14" name="CasellaDiTesto 13">
            <a:extLst>
              <a:ext uri="{FF2B5EF4-FFF2-40B4-BE49-F238E27FC236}">
                <a16:creationId xmlns:a16="http://schemas.microsoft.com/office/drawing/2014/main" id="{5FED2003-F0C9-0A4A-A648-1C97A69CD3B6}"/>
              </a:ext>
            </a:extLst>
          </p:cNvPr>
          <p:cNvSpPr txBox="1"/>
          <p:nvPr/>
        </p:nvSpPr>
        <p:spPr>
          <a:xfrm>
            <a:off x="6158759" y="3393281"/>
            <a:ext cx="5261430" cy="1455667"/>
          </a:xfrm>
          <a:prstGeom prst="rect">
            <a:avLst/>
          </a:prstGeom>
          <a:solidFill>
            <a:srgbClr val="0B3367"/>
          </a:solidFill>
        </p:spPr>
        <p:txBody>
          <a:bodyPr wrap="square" rtlCol="0" anchor="ctr" anchorCtr="0">
            <a:noAutofit/>
          </a:bodyPr>
          <a:lstStyle/>
          <a:p>
            <a:pPr algn="ctr"/>
            <a:r>
              <a:rPr lang="it-IT" sz="2400" b="1" dirty="0">
                <a:solidFill>
                  <a:srgbClr val="0DEDB0"/>
                </a:solidFill>
                <a:latin typeface="Dosis" panose="02010503020202060003" pitchFamily="2" charset="77"/>
              </a:rPr>
              <a:t>Che corrispondono a un </a:t>
            </a:r>
            <a:r>
              <a:rPr lang="it-IT" sz="2800" b="1" dirty="0">
                <a:solidFill>
                  <a:srgbClr val="0DEDB0"/>
                </a:solidFill>
                <a:latin typeface="Abril Fatface" panose="02000503000000020003" pitchFamily="2" charset="77"/>
              </a:rPr>
              <a:t>momento</a:t>
            </a:r>
            <a:r>
              <a:rPr lang="it-IT" sz="2400" b="1" dirty="0">
                <a:solidFill>
                  <a:srgbClr val="0DEDB0"/>
                </a:solidFill>
                <a:latin typeface="Dosis" panose="02010503020202060003" pitchFamily="2" charset="77"/>
              </a:rPr>
              <a:t> nella vita di un piccolo </a:t>
            </a:r>
            <a:r>
              <a:rPr lang="it-IT" sz="2800" b="1" dirty="0">
                <a:solidFill>
                  <a:srgbClr val="0DEDB0"/>
                </a:solidFill>
                <a:latin typeface="Abril Fatface" panose="02000503000000020003" pitchFamily="2" charset="77"/>
              </a:rPr>
              <a:t>risparmiatore</a:t>
            </a:r>
            <a:endParaRPr lang="it-IT" sz="2400" b="1" dirty="0">
              <a:solidFill>
                <a:srgbClr val="0DEDB0"/>
              </a:solidFill>
              <a:latin typeface="Abril Fatface" panose="02000503000000020003" pitchFamily="2" charset="77"/>
            </a:endParaRPr>
          </a:p>
        </p:txBody>
      </p:sp>
      <p:sp>
        <p:nvSpPr>
          <p:cNvPr id="18" name="CasellaDiTesto 17">
            <a:extLst>
              <a:ext uri="{FF2B5EF4-FFF2-40B4-BE49-F238E27FC236}">
                <a16:creationId xmlns:a16="http://schemas.microsoft.com/office/drawing/2014/main" id="{668A03E6-E5F9-FD4E-9D06-8459AE38D660}"/>
              </a:ext>
            </a:extLst>
          </p:cNvPr>
          <p:cNvSpPr txBox="1"/>
          <p:nvPr/>
        </p:nvSpPr>
        <p:spPr>
          <a:xfrm>
            <a:off x="659230" y="4802260"/>
            <a:ext cx="4915965" cy="1098477"/>
          </a:xfrm>
          <a:prstGeom prst="rect">
            <a:avLst/>
          </a:prstGeom>
          <a:solidFill>
            <a:srgbClr val="0B3367"/>
          </a:solidFill>
        </p:spPr>
        <p:txBody>
          <a:bodyPr wrap="square" rtlCol="0" anchor="ctr" anchorCtr="0">
            <a:noAutofit/>
          </a:bodyPr>
          <a:lstStyle/>
          <a:p>
            <a:pPr algn="ctr"/>
            <a:r>
              <a:rPr lang="it-IT" sz="2800" b="1" dirty="0">
                <a:solidFill>
                  <a:srgbClr val="0DEDB0"/>
                </a:solidFill>
                <a:latin typeface="Dosis" panose="02010503020202060003" pitchFamily="2" charset="77"/>
              </a:rPr>
              <a:t>Egli incontrerà </a:t>
            </a:r>
            <a:r>
              <a:rPr lang="it-IT" sz="3200" b="1" dirty="0">
                <a:solidFill>
                  <a:srgbClr val="0DEDB0"/>
                </a:solidFill>
                <a:latin typeface="Abril Fatface" panose="02000503000000020003" pitchFamily="2" charset="77"/>
              </a:rPr>
              <a:t>sfide</a:t>
            </a:r>
            <a:r>
              <a:rPr lang="it-IT" sz="2800" b="1" dirty="0">
                <a:solidFill>
                  <a:srgbClr val="0DEDB0"/>
                </a:solidFill>
                <a:latin typeface="Dosis" panose="02010503020202060003" pitchFamily="2" charset="77"/>
              </a:rPr>
              <a:t> sempre più </a:t>
            </a:r>
            <a:r>
              <a:rPr lang="it-IT" sz="3200" b="1" dirty="0">
                <a:solidFill>
                  <a:srgbClr val="0DEDB0"/>
                </a:solidFill>
                <a:latin typeface="Abril Fatface" panose="02000503000000020003" pitchFamily="2" charset="77"/>
              </a:rPr>
              <a:t>importanti</a:t>
            </a:r>
            <a:r>
              <a:rPr lang="it-IT" sz="2800" b="1" dirty="0">
                <a:solidFill>
                  <a:srgbClr val="0DEDB0"/>
                </a:solidFill>
                <a:latin typeface="Dosis" panose="02010503020202060003" pitchFamily="2" charset="77"/>
              </a:rPr>
              <a:t> e </a:t>
            </a:r>
            <a:r>
              <a:rPr lang="it-IT" sz="3200" b="1" dirty="0">
                <a:solidFill>
                  <a:srgbClr val="0DEDB0"/>
                </a:solidFill>
                <a:latin typeface="Abril Fatface" panose="02000503000000020003" pitchFamily="2" charset="77"/>
              </a:rPr>
              <a:t>ardue</a:t>
            </a:r>
            <a:endParaRPr lang="it-IT" sz="2800" b="1" dirty="0">
              <a:solidFill>
                <a:srgbClr val="0DEDB0"/>
              </a:solidFill>
              <a:latin typeface="Abril Fatface" panose="02000503000000020003" pitchFamily="2" charset="77"/>
            </a:endParaRPr>
          </a:p>
        </p:txBody>
      </p:sp>
    </p:spTree>
    <p:extLst>
      <p:ext uri="{BB962C8B-B14F-4D97-AF65-F5344CB8AC3E}">
        <p14:creationId xmlns:p14="http://schemas.microsoft.com/office/powerpoint/2010/main" val="351231754"/>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C386A89-AEE8-D747-8B20-8567DF4A77D0}"/>
              </a:ext>
            </a:extLst>
          </p:cNvPr>
          <p:cNvSpPr txBox="1"/>
          <p:nvPr/>
        </p:nvSpPr>
        <p:spPr>
          <a:xfrm>
            <a:off x="3679186" y="-1005840"/>
            <a:ext cx="3690878" cy="584775"/>
          </a:xfrm>
          <a:prstGeom prst="rect">
            <a:avLst/>
          </a:prstGeom>
          <a:solidFill>
            <a:srgbClr val="00902A"/>
          </a:solidFill>
        </p:spPr>
        <p:txBody>
          <a:bodyPr wrap="square" rtlCol="0">
            <a:spAutoFit/>
          </a:bodyPr>
          <a:lstStyle/>
          <a:p>
            <a:r>
              <a:rPr lang="it-IT" sz="3200" dirty="0"/>
              <a:t>Livello 4 1A2A3A</a:t>
            </a:r>
          </a:p>
        </p:txBody>
      </p:sp>
      <p:sp>
        <p:nvSpPr>
          <p:cNvPr id="3" name="CasellaDiTesto 2">
            <a:extLst>
              <a:ext uri="{FF2B5EF4-FFF2-40B4-BE49-F238E27FC236}">
                <a16:creationId xmlns:a16="http://schemas.microsoft.com/office/drawing/2014/main" id="{4866DA58-39B2-DF47-8F4E-4A2DF6D91372}"/>
              </a:ext>
            </a:extLst>
          </p:cNvPr>
          <p:cNvSpPr txBox="1"/>
          <p:nvPr/>
        </p:nvSpPr>
        <p:spPr>
          <a:xfrm>
            <a:off x="493031" y="577044"/>
            <a:ext cx="7027656" cy="1188346"/>
          </a:xfrm>
          <a:prstGeom prst="rect">
            <a:avLst/>
          </a:prstGeom>
          <a:solidFill>
            <a:srgbClr val="0B3367"/>
          </a:solidFill>
        </p:spPr>
        <p:txBody>
          <a:bodyPr wrap="square" rtlCol="0" anchor="t" anchorCtr="0">
            <a:noAutofit/>
          </a:bodyPr>
          <a:lstStyle/>
          <a:p>
            <a:pPr lvl="0" algn="ctr"/>
            <a:r>
              <a:rPr lang="it-IT" sz="2400" b="1" dirty="0">
                <a:solidFill>
                  <a:srgbClr val="0DEDB0"/>
                </a:solidFill>
                <a:latin typeface="Dosis" panose="02010503020202060003" pitchFamily="2" charset="77"/>
              </a:rPr>
              <a:t>Hai </a:t>
            </a:r>
            <a:r>
              <a:rPr lang="it-IT" sz="2800" b="1" dirty="0">
                <a:solidFill>
                  <a:srgbClr val="0DEDB0"/>
                </a:solidFill>
                <a:latin typeface="Dosis" panose="02010503020202060003" pitchFamily="2" charset="77"/>
              </a:rPr>
              <a:t>concluso</a:t>
            </a:r>
            <a:r>
              <a:rPr lang="it-IT" sz="2400" b="1" dirty="0">
                <a:solidFill>
                  <a:srgbClr val="0DEDB0"/>
                </a:solidFill>
                <a:latin typeface="Dosis" panose="02010503020202060003" pitchFamily="2" charset="77"/>
              </a:rPr>
              <a:t> la </a:t>
            </a:r>
            <a:r>
              <a:rPr lang="it-IT" sz="2800" b="1" dirty="0">
                <a:solidFill>
                  <a:srgbClr val="0DEDB0"/>
                </a:solidFill>
                <a:latin typeface="Dosis" panose="02010503020202060003" pitchFamily="2" charset="77"/>
              </a:rPr>
              <a:t>scuola</a:t>
            </a:r>
            <a:r>
              <a:rPr lang="it-IT" sz="2400" b="1" dirty="0">
                <a:solidFill>
                  <a:srgbClr val="0DEDB0"/>
                </a:solidFill>
                <a:latin typeface="Dosis" panose="02010503020202060003" pitchFamily="2" charset="77"/>
              </a:rPr>
              <a:t> con ottimi voti, ora ti aspetta un’estate piena di possibili esperienze interessanti. Come ti organizzi?</a:t>
            </a:r>
          </a:p>
        </p:txBody>
      </p:sp>
      <p:sp>
        <p:nvSpPr>
          <p:cNvPr id="5" name="CasellaDiTesto 4">
            <a:extLst>
              <a:ext uri="{FF2B5EF4-FFF2-40B4-BE49-F238E27FC236}">
                <a16:creationId xmlns:a16="http://schemas.microsoft.com/office/drawing/2014/main" id="{47F0920A-6A2D-8145-B22C-FB09D50810DF}"/>
              </a:ext>
            </a:extLst>
          </p:cNvPr>
          <p:cNvSpPr txBox="1"/>
          <p:nvPr/>
        </p:nvSpPr>
        <p:spPr>
          <a:xfrm>
            <a:off x="9262180" y="784446"/>
            <a:ext cx="1322798" cy="523220"/>
          </a:xfrm>
          <a:prstGeom prst="rect">
            <a:avLst/>
          </a:prstGeom>
          <a:noFill/>
        </p:spPr>
        <p:txBody>
          <a:bodyPr wrap="none" rtlCol="0">
            <a:spAutoFit/>
          </a:bodyPr>
          <a:lstStyle/>
          <a:p>
            <a:r>
              <a:rPr lang="it-IT" sz="2800" b="1" dirty="0">
                <a:latin typeface="Dosis" panose="02010503020202060003" pitchFamily="2" charset="77"/>
              </a:rPr>
              <a:t>€ -1300</a:t>
            </a:r>
          </a:p>
        </p:txBody>
      </p:sp>
      <p:pic>
        <p:nvPicPr>
          <p:cNvPr id="6" name="Elemento grafico 5" descr="Cerchio con freccia destra">
            <a:extLst>
              <a:ext uri="{FF2B5EF4-FFF2-40B4-BE49-F238E27FC236}">
                <a16:creationId xmlns:a16="http://schemas.microsoft.com/office/drawing/2014/main" id="{47C2C08F-B6F4-A949-8EEC-4670F6ED51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784569" y="577044"/>
            <a:ext cx="914400" cy="914400"/>
          </a:xfrm>
          <a:prstGeom prst="rect">
            <a:avLst/>
          </a:prstGeom>
        </p:spPr>
      </p:pic>
      <p:pic>
        <p:nvPicPr>
          <p:cNvPr id="7" name="Elemento grafico 6" descr="Cerchio con freccia destra">
            <a:extLst>
              <a:ext uri="{FF2B5EF4-FFF2-40B4-BE49-F238E27FC236}">
                <a16:creationId xmlns:a16="http://schemas.microsoft.com/office/drawing/2014/main" id="{F5B30ACD-13C2-EF4B-A8D4-9FC7CDAC6C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8148189" y="588856"/>
            <a:ext cx="914400" cy="914400"/>
          </a:xfrm>
          <a:prstGeom prst="rect">
            <a:avLst/>
          </a:prstGeom>
        </p:spPr>
      </p:pic>
      <p:sp>
        <p:nvSpPr>
          <p:cNvPr id="9" name="CasellaDiTesto 8">
            <a:hlinkClick r:id="rId6" action="ppaction://hlinksldjump"/>
            <a:extLst>
              <a:ext uri="{FF2B5EF4-FFF2-40B4-BE49-F238E27FC236}">
                <a16:creationId xmlns:a16="http://schemas.microsoft.com/office/drawing/2014/main" id="{E54E54F9-4579-C44D-B6E1-FF4228997370}"/>
              </a:ext>
            </a:extLst>
          </p:cNvPr>
          <p:cNvSpPr txBox="1"/>
          <p:nvPr/>
        </p:nvSpPr>
        <p:spPr>
          <a:xfrm>
            <a:off x="685109" y="1915498"/>
            <a:ext cx="7463080" cy="1780655"/>
          </a:xfrm>
          <a:prstGeom prst="rect">
            <a:avLst/>
          </a:prstGeom>
          <a:solidFill>
            <a:srgbClr val="0B3367"/>
          </a:solidFill>
        </p:spPr>
        <p:txBody>
          <a:bodyPr wrap="square" rtlCol="0" anchor="t" anchorCtr="0">
            <a:noAutofit/>
          </a:bodyPr>
          <a:lstStyle/>
          <a:p>
            <a:pPr algn="ctr"/>
            <a:r>
              <a:rPr lang="it-IT" sz="3200" b="1" dirty="0">
                <a:solidFill>
                  <a:srgbClr val="0DEDB0"/>
                </a:solidFill>
                <a:latin typeface="Abril Fatface" panose="02000503000000020003" pitchFamily="2" charset="77"/>
              </a:rPr>
              <a:t>A)</a:t>
            </a:r>
            <a:r>
              <a:rPr lang="it-IT" b="1" dirty="0">
                <a:solidFill>
                  <a:srgbClr val="0DEDB0"/>
                </a:solidFill>
                <a:latin typeface="Dosis" panose="02010503020202060003" pitchFamily="2" charset="77"/>
              </a:rPr>
              <a:t> </a:t>
            </a:r>
            <a:r>
              <a:rPr lang="it-IT" sz="2400" b="1" dirty="0">
                <a:solidFill>
                  <a:srgbClr val="0DEDB0"/>
                </a:solidFill>
              </a:rPr>
              <a:t>Organizzo una vacanza dietro l’altra, certamente non posso tralasciare nessuno dei miei amici e quindi devo far visita a tutti. Passo un’estate meravigliosa, ma esclusivamente all’insegna del divertimento!</a:t>
            </a:r>
          </a:p>
          <a:p>
            <a:pPr algn="ctr"/>
            <a:endParaRPr lang="it-IT" sz="2400" b="1" dirty="0">
              <a:solidFill>
                <a:srgbClr val="FED21F"/>
              </a:solidFill>
              <a:latin typeface="Dosis" panose="02010503020202060003" pitchFamily="2" charset="77"/>
            </a:endParaRPr>
          </a:p>
        </p:txBody>
      </p:sp>
      <p:sp>
        <p:nvSpPr>
          <p:cNvPr id="10" name="CasellaDiTesto 9">
            <a:hlinkClick r:id="rId7" action="ppaction://hlinksldjump"/>
            <a:extLst>
              <a:ext uri="{FF2B5EF4-FFF2-40B4-BE49-F238E27FC236}">
                <a16:creationId xmlns:a16="http://schemas.microsoft.com/office/drawing/2014/main" id="{49F227F8-A573-2B47-BE72-3A4EA154B84A}"/>
              </a:ext>
            </a:extLst>
          </p:cNvPr>
          <p:cNvSpPr txBox="1"/>
          <p:nvPr/>
        </p:nvSpPr>
        <p:spPr>
          <a:xfrm>
            <a:off x="493031" y="4023283"/>
            <a:ext cx="7930526" cy="2245861"/>
          </a:xfrm>
          <a:prstGeom prst="rect">
            <a:avLst/>
          </a:prstGeom>
          <a:solidFill>
            <a:srgbClr val="0B3367"/>
          </a:solidFill>
        </p:spPr>
        <p:txBody>
          <a:bodyPr wrap="square" rtlCol="0" anchor="t" anchorCtr="0">
            <a:noAutofit/>
          </a:bodyPr>
          <a:lstStyle/>
          <a:p>
            <a:pPr algn="ctr"/>
            <a:r>
              <a:rPr lang="it-IT" sz="4000" b="1" dirty="0">
                <a:solidFill>
                  <a:srgbClr val="0DEDB0"/>
                </a:solidFill>
                <a:latin typeface="Abril Fatface" panose="02000503000000020003" pitchFamily="2" charset="77"/>
              </a:rPr>
              <a:t>B) </a:t>
            </a:r>
            <a:r>
              <a:rPr lang="it-IT" sz="2400" b="1" dirty="0">
                <a:solidFill>
                  <a:srgbClr val="0DEDB0"/>
                </a:solidFill>
                <a:latin typeface="Dosis" panose="02010503020202060003" pitchFamily="2" charset="77"/>
              </a:rPr>
              <a:t>Le vacanze sono d’obbligo dopo un anno scolastico a sgobbare sui libri, tuttavia non voglio stare 3 mesi in spiaggia. </a:t>
            </a:r>
          </a:p>
          <a:p>
            <a:pPr algn="ctr"/>
            <a:r>
              <a:rPr lang="it-IT" sz="2400" b="1" dirty="0">
                <a:solidFill>
                  <a:srgbClr val="0DEDB0"/>
                </a:solidFill>
                <a:latin typeface="Dosis" panose="02010503020202060003" pitchFamily="2" charset="77"/>
              </a:rPr>
              <a:t>Decido di trovare un lavoretto per l’estate, nulla di impegnativo, ma qualcosa che mi possa far guadagnare qualche spicciolo</a:t>
            </a:r>
          </a:p>
        </p:txBody>
      </p:sp>
      <p:sp>
        <p:nvSpPr>
          <p:cNvPr id="4" name="Titolo 3">
            <a:extLst>
              <a:ext uri="{FF2B5EF4-FFF2-40B4-BE49-F238E27FC236}">
                <a16:creationId xmlns:a16="http://schemas.microsoft.com/office/drawing/2014/main" id="{D7E161D2-9CC1-0A40-93E1-FE3546C04E5C}"/>
              </a:ext>
            </a:extLst>
          </p:cNvPr>
          <p:cNvSpPr>
            <a:spLocks noGrp="1"/>
          </p:cNvSpPr>
          <p:nvPr>
            <p:ph type="title" idx="4294967295"/>
          </p:nvPr>
        </p:nvSpPr>
        <p:spPr>
          <a:xfrm>
            <a:off x="685109" y="-1680849"/>
            <a:ext cx="10515600" cy="1325563"/>
          </a:xfrm>
        </p:spPr>
        <p:txBody>
          <a:bodyPr/>
          <a:lstStyle/>
          <a:p>
            <a:pPr rtl="0" eaLnBrk="1" latinLnBrk="0" hangingPunct="1"/>
            <a:r>
              <a:rPr lang="it-IT" sz="3200" kern="1200" dirty="0">
                <a:solidFill>
                  <a:srgbClr val="000000"/>
                </a:solidFill>
                <a:effectLst/>
                <a:latin typeface="Calibri" panose="020F0502020204030204" pitchFamily="34" charset="0"/>
                <a:ea typeface="+mn-ea"/>
                <a:cs typeface="+mn-cs"/>
              </a:rPr>
              <a:t>Livello 4 1A2A3A</a:t>
            </a:r>
            <a:endParaRPr lang="it-IT" dirty="0">
              <a:effectLst/>
            </a:endParaRPr>
          </a:p>
        </p:txBody>
      </p:sp>
      <p:pic>
        <p:nvPicPr>
          <p:cNvPr id="11" name="Immagine 10" descr="Immagine che contiene testo, grafica vettoriale, silhouette, clipart&#10;&#10;Descrizione generata automaticamente">
            <a:extLst>
              <a:ext uri="{FF2B5EF4-FFF2-40B4-BE49-F238E27FC236}">
                <a16:creationId xmlns:a16="http://schemas.microsoft.com/office/drawing/2014/main" id="{A0E2D20A-C2BD-4834-8593-7FFBDB8362BF}"/>
              </a:ext>
            </a:extLst>
          </p:cNvPr>
          <p:cNvPicPr>
            <a:picLocks noChangeAspect="1"/>
          </p:cNvPicPr>
          <p:nvPr/>
        </p:nvPicPr>
        <p:blipFill>
          <a:blip r:embed="rId8"/>
          <a:stretch>
            <a:fillRect/>
          </a:stretch>
        </p:blipFill>
        <p:spPr>
          <a:xfrm>
            <a:off x="8353783" y="2967887"/>
            <a:ext cx="4356652" cy="4356652"/>
          </a:xfrm>
          <a:prstGeom prst="rect">
            <a:avLst/>
          </a:prstGeom>
        </p:spPr>
      </p:pic>
      <p:pic>
        <p:nvPicPr>
          <p:cNvPr id="13" name="Immagine 12">
            <a:extLst>
              <a:ext uri="{FF2B5EF4-FFF2-40B4-BE49-F238E27FC236}">
                <a16:creationId xmlns:a16="http://schemas.microsoft.com/office/drawing/2014/main" id="{9821BDFD-9F65-4C87-8A86-E95916E4EC75}"/>
              </a:ext>
            </a:extLst>
          </p:cNvPr>
          <p:cNvPicPr>
            <a:picLocks noChangeAspect="1"/>
          </p:cNvPicPr>
          <p:nvPr/>
        </p:nvPicPr>
        <p:blipFill>
          <a:blip r:embed="rId9"/>
          <a:stretch>
            <a:fillRect/>
          </a:stretch>
        </p:blipFill>
        <p:spPr>
          <a:xfrm>
            <a:off x="7573376" y="1419543"/>
            <a:ext cx="2753139" cy="2753139"/>
          </a:xfrm>
          <a:prstGeom prst="rect">
            <a:avLst/>
          </a:prstGeom>
        </p:spPr>
      </p:pic>
    </p:spTree>
    <p:extLst>
      <p:ext uri="{BB962C8B-B14F-4D97-AF65-F5344CB8AC3E}">
        <p14:creationId xmlns:p14="http://schemas.microsoft.com/office/powerpoint/2010/main" val="36617183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C386A89-AEE8-D747-8B20-8567DF4A77D0}"/>
              </a:ext>
            </a:extLst>
          </p:cNvPr>
          <p:cNvSpPr txBox="1"/>
          <p:nvPr/>
        </p:nvSpPr>
        <p:spPr>
          <a:xfrm>
            <a:off x="3679186" y="-1005840"/>
            <a:ext cx="3690878" cy="584775"/>
          </a:xfrm>
          <a:prstGeom prst="rect">
            <a:avLst/>
          </a:prstGeom>
          <a:solidFill>
            <a:srgbClr val="00902A"/>
          </a:solidFill>
        </p:spPr>
        <p:txBody>
          <a:bodyPr wrap="square" rtlCol="0">
            <a:spAutoFit/>
          </a:bodyPr>
          <a:lstStyle/>
          <a:p>
            <a:r>
              <a:rPr lang="it-IT" sz="3200" dirty="0"/>
              <a:t>Livello 4 1A2A3B</a:t>
            </a:r>
          </a:p>
        </p:txBody>
      </p:sp>
      <p:sp>
        <p:nvSpPr>
          <p:cNvPr id="3" name="CasellaDiTesto 2">
            <a:extLst>
              <a:ext uri="{FF2B5EF4-FFF2-40B4-BE49-F238E27FC236}">
                <a16:creationId xmlns:a16="http://schemas.microsoft.com/office/drawing/2014/main" id="{4866DA58-39B2-DF47-8F4E-4A2DF6D91372}"/>
              </a:ext>
            </a:extLst>
          </p:cNvPr>
          <p:cNvSpPr txBox="1"/>
          <p:nvPr/>
        </p:nvSpPr>
        <p:spPr>
          <a:xfrm>
            <a:off x="493031" y="577044"/>
            <a:ext cx="7027656" cy="1188346"/>
          </a:xfrm>
          <a:prstGeom prst="rect">
            <a:avLst/>
          </a:prstGeom>
          <a:solidFill>
            <a:srgbClr val="0B3367"/>
          </a:solidFill>
        </p:spPr>
        <p:txBody>
          <a:bodyPr wrap="square" rtlCol="0" anchor="t" anchorCtr="0">
            <a:noAutofit/>
          </a:bodyPr>
          <a:lstStyle/>
          <a:p>
            <a:pPr lvl="0" algn="ctr"/>
            <a:r>
              <a:rPr lang="it-IT" sz="2400" b="1" dirty="0">
                <a:solidFill>
                  <a:srgbClr val="0DEDB0"/>
                </a:solidFill>
                <a:latin typeface="Dosis" panose="02010503020202060003" pitchFamily="2" charset="77"/>
              </a:rPr>
              <a:t>Hai </a:t>
            </a:r>
            <a:r>
              <a:rPr lang="it-IT" sz="2800" b="1" dirty="0">
                <a:solidFill>
                  <a:srgbClr val="0DEDB0"/>
                </a:solidFill>
                <a:latin typeface="Dosis" panose="02010503020202060003" pitchFamily="2" charset="77"/>
              </a:rPr>
              <a:t>concluso</a:t>
            </a:r>
            <a:r>
              <a:rPr lang="it-IT" sz="2400" b="1" dirty="0">
                <a:solidFill>
                  <a:srgbClr val="0DEDB0"/>
                </a:solidFill>
                <a:latin typeface="Dosis" panose="02010503020202060003" pitchFamily="2" charset="77"/>
              </a:rPr>
              <a:t> la </a:t>
            </a:r>
            <a:r>
              <a:rPr lang="it-IT" sz="2800" b="1" dirty="0">
                <a:solidFill>
                  <a:srgbClr val="0DEDB0"/>
                </a:solidFill>
                <a:latin typeface="Dosis" panose="02010503020202060003" pitchFamily="2" charset="77"/>
              </a:rPr>
              <a:t>scuola</a:t>
            </a:r>
            <a:r>
              <a:rPr lang="it-IT" sz="2400" b="1" dirty="0">
                <a:solidFill>
                  <a:srgbClr val="0DEDB0"/>
                </a:solidFill>
                <a:latin typeface="Dosis" panose="02010503020202060003" pitchFamily="2" charset="77"/>
              </a:rPr>
              <a:t> con ottimi voti, ora ti aspetta un’estate piena di possibili esperienze interessanti. Come ti organizzi?</a:t>
            </a:r>
          </a:p>
        </p:txBody>
      </p:sp>
      <p:sp>
        <p:nvSpPr>
          <p:cNvPr id="5" name="CasellaDiTesto 4">
            <a:extLst>
              <a:ext uri="{FF2B5EF4-FFF2-40B4-BE49-F238E27FC236}">
                <a16:creationId xmlns:a16="http://schemas.microsoft.com/office/drawing/2014/main" id="{47F0920A-6A2D-8145-B22C-FB09D50810DF}"/>
              </a:ext>
            </a:extLst>
          </p:cNvPr>
          <p:cNvSpPr txBox="1"/>
          <p:nvPr/>
        </p:nvSpPr>
        <p:spPr>
          <a:xfrm>
            <a:off x="9690091" y="772634"/>
            <a:ext cx="679994" cy="523220"/>
          </a:xfrm>
          <a:prstGeom prst="rect">
            <a:avLst/>
          </a:prstGeom>
          <a:noFill/>
        </p:spPr>
        <p:txBody>
          <a:bodyPr wrap="none" rtlCol="0">
            <a:spAutoFit/>
          </a:bodyPr>
          <a:lstStyle/>
          <a:p>
            <a:r>
              <a:rPr lang="it-IT" sz="2800" b="1" dirty="0">
                <a:latin typeface="Dosis" panose="02010503020202060003" pitchFamily="2" charset="77"/>
              </a:rPr>
              <a:t>€ 0</a:t>
            </a:r>
          </a:p>
        </p:txBody>
      </p:sp>
      <p:pic>
        <p:nvPicPr>
          <p:cNvPr id="6" name="Elemento grafico 5" descr="Cerchio con freccia destra">
            <a:extLst>
              <a:ext uri="{FF2B5EF4-FFF2-40B4-BE49-F238E27FC236}">
                <a16:creationId xmlns:a16="http://schemas.microsoft.com/office/drawing/2014/main" id="{47C2C08F-B6F4-A949-8EEC-4670F6ED51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784569" y="577044"/>
            <a:ext cx="914400" cy="914400"/>
          </a:xfrm>
          <a:prstGeom prst="rect">
            <a:avLst/>
          </a:prstGeom>
        </p:spPr>
      </p:pic>
      <p:pic>
        <p:nvPicPr>
          <p:cNvPr id="7" name="Elemento grafico 6" descr="Cerchio con freccia destra">
            <a:extLst>
              <a:ext uri="{FF2B5EF4-FFF2-40B4-BE49-F238E27FC236}">
                <a16:creationId xmlns:a16="http://schemas.microsoft.com/office/drawing/2014/main" id="{F5B30ACD-13C2-EF4B-A8D4-9FC7CDAC6C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8148189" y="588856"/>
            <a:ext cx="914400" cy="914400"/>
          </a:xfrm>
          <a:prstGeom prst="rect">
            <a:avLst/>
          </a:prstGeom>
        </p:spPr>
      </p:pic>
      <p:sp>
        <p:nvSpPr>
          <p:cNvPr id="9" name="CasellaDiTesto 8">
            <a:hlinkClick r:id="rId6" action="ppaction://hlinksldjump"/>
            <a:extLst>
              <a:ext uri="{FF2B5EF4-FFF2-40B4-BE49-F238E27FC236}">
                <a16:creationId xmlns:a16="http://schemas.microsoft.com/office/drawing/2014/main" id="{E54E54F9-4579-C44D-B6E1-FF4228997370}"/>
              </a:ext>
            </a:extLst>
          </p:cNvPr>
          <p:cNvSpPr txBox="1"/>
          <p:nvPr/>
        </p:nvSpPr>
        <p:spPr>
          <a:xfrm>
            <a:off x="685109" y="1915498"/>
            <a:ext cx="7463080" cy="1780655"/>
          </a:xfrm>
          <a:prstGeom prst="rect">
            <a:avLst/>
          </a:prstGeom>
          <a:solidFill>
            <a:srgbClr val="0B3367"/>
          </a:solidFill>
        </p:spPr>
        <p:txBody>
          <a:bodyPr wrap="square" rtlCol="0" anchor="t" anchorCtr="0">
            <a:noAutofit/>
          </a:bodyPr>
          <a:lstStyle/>
          <a:p>
            <a:pPr algn="ctr"/>
            <a:r>
              <a:rPr lang="it-IT" sz="3200" b="1" dirty="0">
                <a:solidFill>
                  <a:srgbClr val="0DEDB0"/>
                </a:solidFill>
                <a:latin typeface="Abril Fatface" panose="02000503000000020003" pitchFamily="2" charset="77"/>
              </a:rPr>
              <a:t>A)</a:t>
            </a:r>
            <a:r>
              <a:rPr lang="it-IT" b="1" dirty="0">
                <a:solidFill>
                  <a:srgbClr val="0DEDB0"/>
                </a:solidFill>
                <a:latin typeface="Dosis" panose="02010503020202060003" pitchFamily="2" charset="77"/>
              </a:rPr>
              <a:t> </a:t>
            </a:r>
            <a:r>
              <a:rPr lang="it-IT" sz="2400" b="1" dirty="0">
                <a:solidFill>
                  <a:srgbClr val="0DEDB0"/>
                </a:solidFill>
              </a:rPr>
              <a:t>Organizzo una vacanza dietro l’altra, certamente non posso tralasciare nessuno dei miei amici e quindi devo far visita a tutti. Passo un’estate meravigliosa, ma esclusivamente all’insegna del divertimento!</a:t>
            </a:r>
          </a:p>
          <a:p>
            <a:pPr algn="ctr"/>
            <a:endParaRPr lang="it-IT" sz="2400" b="1" dirty="0">
              <a:solidFill>
                <a:srgbClr val="FED21F"/>
              </a:solidFill>
              <a:latin typeface="Dosis" panose="02010503020202060003" pitchFamily="2" charset="77"/>
            </a:endParaRPr>
          </a:p>
        </p:txBody>
      </p:sp>
      <p:sp>
        <p:nvSpPr>
          <p:cNvPr id="10" name="CasellaDiTesto 9">
            <a:hlinkClick r:id="rId7" action="ppaction://hlinksldjump"/>
            <a:extLst>
              <a:ext uri="{FF2B5EF4-FFF2-40B4-BE49-F238E27FC236}">
                <a16:creationId xmlns:a16="http://schemas.microsoft.com/office/drawing/2014/main" id="{49F227F8-A573-2B47-BE72-3A4EA154B84A}"/>
              </a:ext>
            </a:extLst>
          </p:cNvPr>
          <p:cNvSpPr txBox="1"/>
          <p:nvPr/>
        </p:nvSpPr>
        <p:spPr>
          <a:xfrm>
            <a:off x="493031" y="4023283"/>
            <a:ext cx="7930526" cy="2245861"/>
          </a:xfrm>
          <a:prstGeom prst="rect">
            <a:avLst/>
          </a:prstGeom>
          <a:solidFill>
            <a:srgbClr val="0B3367"/>
          </a:solidFill>
        </p:spPr>
        <p:txBody>
          <a:bodyPr wrap="square" rtlCol="0" anchor="t" anchorCtr="0">
            <a:noAutofit/>
          </a:bodyPr>
          <a:lstStyle/>
          <a:p>
            <a:pPr algn="ctr"/>
            <a:r>
              <a:rPr lang="it-IT" sz="4000" b="1" dirty="0">
                <a:solidFill>
                  <a:srgbClr val="0DEDB0"/>
                </a:solidFill>
                <a:latin typeface="Abril Fatface" panose="02000503000000020003" pitchFamily="2" charset="77"/>
              </a:rPr>
              <a:t>B) </a:t>
            </a:r>
            <a:r>
              <a:rPr lang="it-IT" sz="2400" b="1" dirty="0">
                <a:solidFill>
                  <a:srgbClr val="0DEDB0"/>
                </a:solidFill>
                <a:latin typeface="Dosis" panose="02010503020202060003" pitchFamily="2" charset="77"/>
              </a:rPr>
              <a:t>Le vacanze sono d’obbligo dopo un anno scolastico a sgobbare sui libri, tuttavia non voglio stare 3 mesi in spiaggia. </a:t>
            </a:r>
          </a:p>
          <a:p>
            <a:pPr algn="ctr"/>
            <a:r>
              <a:rPr lang="it-IT" sz="2400" b="1" dirty="0">
                <a:solidFill>
                  <a:srgbClr val="0DEDB0"/>
                </a:solidFill>
                <a:latin typeface="Dosis" panose="02010503020202060003" pitchFamily="2" charset="77"/>
              </a:rPr>
              <a:t>Decido di trovare un lavoretto per l’estate, nulla di impegnativo, ma qualcosa che mi possa far guadagnare qualche spicciolo</a:t>
            </a:r>
          </a:p>
        </p:txBody>
      </p:sp>
      <p:sp>
        <p:nvSpPr>
          <p:cNvPr id="4" name="Titolo 3">
            <a:extLst>
              <a:ext uri="{FF2B5EF4-FFF2-40B4-BE49-F238E27FC236}">
                <a16:creationId xmlns:a16="http://schemas.microsoft.com/office/drawing/2014/main" id="{A7D3A08B-A3D0-C247-9341-44811377CFAA}"/>
              </a:ext>
            </a:extLst>
          </p:cNvPr>
          <p:cNvSpPr>
            <a:spLocks noGrp="1"/>
          </p:cNvSpPr>
          <p:nvPr>
            <p:ph type="title" idx="4294967295"/>
          </p:nvPr>
        </p:nvSpPr>
        <p:spPr>
          <a:xfrm>
            <a:off x="838200" y="-1681876"/>
            <a:ext cx="10515600" cy="1325563"/>
          </a:xfrm>
        </p:spPr>
        <p:txBody>
          <a:bodyPr/>
          <a:lstStyle/>
          <a:p>
            <a:pPr rtl="0" eaLnBrk="1" latinLnBrk="0" hangingPunct="1"/>
            <a:r>
              <a:rPr lang="it-IT" sz="3200" kern="1200" dirty="0">
                <a:solidFill>
                  <a:srgbClr val="000000"/>
                </a:solidFill>
                <a:effectLst/>
                <a:latin typeface="Calibri" panose="020F0502020204030204" pitchFamily="34" charset="0"/>
                <a:ea typeface="+mn-ea"/>
                <a:cs typeface="+mn-cs"/>
              </a:rPr>
              <a:t>Livello 4 1A2A3B</a:t>
            </a:r>
            <a:endParaRPr lang="it-IT" dirty="0">
              <a:effectLst/>
            </a:endParaRPr>
          </a:p>
        </p:txBody>
      </p:sp>
      <p:pic>
        <p:nvPicPr>
          <p:cNvPr id="11" name="Immagine 10" descr="Immagine che contiene testo, grafica vettoriale, silhouette, clipart&#10;&#10;Descrizione generata automaticamente">
            <a:extLst>
              <a:ext uri="{FF2B5EF4-FFF2-40B4-BE49-F238E27FC236}">
                <a16:creationId xmlns:a16="http://schemas.microsoft.com/office/drawing/2014/main" id="{EDBC232C-379C-476F-8677-747C1225E3CB}"/>
              </a:ext>
            </a:extLst>
          </p:cNvPr>
          <p:cNvPicPr>
            <a:picLocks noChangeAspect="1"/>
          </p:cNvPicPr>
          <p:nvPr/>
        </p:nvPicPr>
        <p:blipFill>
          <a:blip r:embed="rId8"/>
          <a:stretch>
            <a:fillRect/>
          </a:stretch>
        </p:blipFill>
        <p:spPr>
          <a:xfrm>
            <a:off x="8377216" y="2967887"/>
            <a:ext cx="4356652" cy="4356652"/>
          </a:xfrm>
          <a:prstGeom prst="rect">
            <a:avLst/>
          </a:prstGeom>
        </p:spPr>
      </p:pic>
      <p:pic>
        <p:nvPicPr>
          <p:cNvPr id="12" name="Immagine 11">
            <a:extLst>
              <a:ext uri="{FF2B5EF4-FFF2-40B4-BE49-F238E27FC236}">
                <a16:creationId xmlns:a16="http://schemas.microsoft.com/office/drawing/2014/main" id="{3FFDBDE2-D402-421B-BB7E-0F1F88A9E8E0}"/>
              </a:ext>
            </a:extLst>
          </p:cNvPr>
          <p:cNvPicPr>
            <a:picLocks noChangeAspect="1"/>
          </p:cNvPicPr>
          <p:nvPr/>
        </p:nvPicPr>
        <p:blipFill>
          <a:blip r:embed="rId9"/>
          <a:stretch>
            <a:fillRect/>
          </a:stretch>
        </p:blipFill>
        <p:spPr>
          <a:xfrm>
            <a:off x="7686019" y="1419543"/>
            <a:ext cx="2753139" cy="2753139"/>
          </a:xfrm>
          <a:prstGeom prst="rect">
            <a:avLst/>
          </a:prstGeom>
        </p:spPr>
      </p:pic>
    </p:spTree>
    <p:extLst>
      <p:ext uri="{BB962C8B-B14F-4D97-AF65-F5344CB8AC3E}">
        <p14:creationId xmlns:p14="http://schemas.microsoft.com/office/powerpoint/2010/main" val="2197201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C386A89-AEE8-D747-8B20-8567DF4A77D0}"/>
              </a:ext>
            </a:extLst>
          </p:cNvPr>
          <p:cNvSpPr txBox="1"/>
          <p:nvPr/>
        </p:nvSpPr>
        <p:spPr>
          <a:xfrm>
            <a:off x="3679186" y="-1005840"/>
            <a:ext cx="3690878" cy="584775"/>
          </a:xfrm>
          <a:prstGeom prst="rect">
            <a:avLst/>
          </a:prstGeom>
          <a:solidFill>
            <a:srgbClr val="00902A"/>
          </a:solidFill>
        </p:spPr>
        <p:txBody>
          <a:bodyPr wrap="square" rtlCol="0">
            <a:spAutoFit/>
          </a:bodyPr>
          <a:lstStyle/>
          <a:p>
            <a:r>
              <a:rPr lang="it-IT" sz="3200" dirty="0"/>
              <a:t>Livello 4 1A2B3A</a:t>
            </a:r>
          </a:p>
        </p:txBody>
      </p:sp>
      <p:sp>
        <p:nvSpPr>
          <p:cNvPr id="3" name="CasellaDiTesto 2">
            <a:extLst>
              <a:ext uri="{FF2B5EF4-FFF2-40B4-BE49-F238E27FC236}">
                <a16:creationId xmlns:a16="http://schemas.microsoft.com/office/drawing/2014/main" id="{4866DA58-39B2-DF47-8F4E-4A2DF6D91372}"/>
              </a:ext>
            </a:extLst>
          </p:cNvPr>
          <p:cNvSpPr txBox="1"/>
          <p:nvPr/>
        </p:nvSpPr>
        <p:spPr>
          <a:xfrm>
            <a:off x="493031" y="577044"/>
            <a:ext cx="7027656" cy="1188346"/>
          </a:xfrm>
          <a:prstGeom prst="rect">
            <a:avLst/>
          </a:prstGeom>
          <a:solidFill>
            <a:srgbClr val="0B3367"/>
          </a:solidFill>
        </p:spPr>
        <p:txBody>
          <a:bodyPr wrap="square" rtlCol="0" anchor="t" anchorCtr="0">
            <a:noAutofit/>
          </a:bodyPr>
          <a:lstStyle/>
          <a:p>
            <a:pPr lvl="0" algn="ctr"/>
            <a:r>
              <a:rPr lang="it-IT" sz="2400" b="1" dirty="0">
                <a:solidFill>
                  <a:srgbClr val="0DEDB0"/>
                </a:solidFill>
                <a:latin typeface="Dosis" panose="02010503020202060003" pitchFamily="2" charset="77"/>
              </a:rPr>
              <a:t>Hai </a:t>
            </a:r>
            <a:r>
              <a:rPr lang="it-IT" sz="2800" b="1" dirty="0">
                <a:solidFill>
                  <a:srgbClr val="0DEDB0"/>
                </a:solidFill>
                <a:latin typeface="Dosis" panose="02010503020202060003" pitchFamily="2" charset="77"/>
              </a:rPr>
              <a:t>concluso</a:t>
            </a:r>
            <a:r>
              <a:rPr lang="it-IT" sz="2400" b="1" dirty="0">
                <a:solidFill>
                  <a:srgbClr val="0DEDB0"/>
                </a:solidFill>
                <a:latin typeface="Dosis" panose="02010503020202060003" pitchFamily="2" charset="77"/>
              </a:rPr>
              <a:t> la </a:t>
            </a:r>
            <a:r>
              <a:rPr lang="it-IT" sz="2800" b="1" dirty="0">
                <a:solidFill>
                  <a:srgbClr val="0DEDB0"/>
                </a:solidFill>
                <a:latin typeface="Dosis" panose="02010503020202060003" pitchFamily="2" charset="77"/>
              </a:rPr>
              <a:t>scuola</a:t>
            </a:r>
            <a:r>
              <a:rPr lang="it-IT" sz="2400" b="1" dirty="0">
                <a:solidFill>
                  <a:srgbClr val="0DEDB0"/>
                </a:solidFill>
                <a:latin typeface="Dosis" panose="02010503020202060003" pitchFamily="2" charset="77"/>
              </a:rPr>
              <a:t> con ottimi voti, ora ti aspetta un’estate piena di possibili esperienze interessanti. Come ti organizzi?</a:t>
            </a:r>
          </a:p>
        </p:txBody>
      </p:sp>
      <p:sp>
        <p:nvSpPr>
          <p:cNvPr id="5" name="CasellaDiTesto 4">
            <a:extLst>
              <a:ext uri="{FF2B5EF4-FFF2-40B4-BE49-F238E27FC236}">
                <a16:creationId xmlns:a16="http://schemas.microsoft.com/office/drawing/2014/main" id="{47F0920A-6A2D-8145-B22C-FB09D50810DF}"/>
              </a:ext>
            </a:extLst>
          </p:cNvPr>
          <p:cNvSpPr txBox="1"/>
          <p:nvPr/>
        </p:nvSpPr>
        <p:spPr>
          <a:xfrm>
            <a:off x="9262180" y="784446"/>
            <a:ext cx="1317990" cy="523220"/>
          </a:xfrm>
          <a:prstGeom prst="rect">
            <a:avLst/>
          </a:prstGeom>
          <a:noFill/>
        </p:spPr>
        <p:txBody>
          <a:bodyPr wrap="none" rtlCol="0">
            <a:spAutoFit/>
          </a:bodyPr>
          <a:lstStyle/>
          <a:p>
            <a:r>
              <a:rPr lang="it-IT" sz="2800" b="1" dirty="0">
                <a:latin typeface="Dosis" panose="02010503020202060003" pitchFamily="2" charset="77"/>
              </a:rPr>
              <a:t>€ -1200</a:t>
            </a:r>
          </a:p>
        </p:txBody>
      </p:sp>
      <p:pic>
        <p:nvPicPr>
          <p:cNvPr id="6" name="Elemento grafico 5" descr="Cerchio con freccia destra">
            <a:extLst>
              <a:ext uri="{FF2B5EF4-FFF2-40B4-BE49-F238E27FC236}">
                <a16:creationId xmlns:a16="http://schemas.microsoft.com/office/drawing/2014/main" id="{47C2C08F-B6F4-A949-8EEC-4670F6ED51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784569" y="577044"/>
            <a:ext cx="914400" cy="914400"/>
          </a:xfrm>
          <a:prstGeom prst="rect">
            <a:avLst/>
          </a:prstGeom>
        </p:spPr>
      </p:pic>
      <p:pic>
        <p:nvPicPr>
          <p:cNvPr id="7" name="Elemento grafico 6" descr="Cerchio con freccia destra">
            <a:extLst>
              <a:ext uri="{FF2B5EF4-FFF2-40B4-BE49-F238E27FC236}">
                <a16:creationId xmlns:a16="http://schemas.microsoft.com/office/drawing/2014/main" id="{F5B30ACD-13C2-EF4B-A8D4-9FC7CDAC6C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8148189" y="588856"/>
            <a:ext cx="914400" cy="914400"/>
          </a:xfrm>
          <a:prstGeom prst="rect">
            <a:avLst/>
          </a:prstGeom>
        </p:spPr>
      </p:pic>
      <p:sp>
        <p:nvSpPr>
          <p:cNvPr id="9" name="CasellaDiTesto 8">
            <a:hlinkClick r:id="rId6" action="ppaction://hlinksldjump"/>
            <a:extLst>
              <a:ext uri="{FF2B5EF4-FFF2-40B4-BE49-F238E27FC236}">
                <a16:creationId xmlns:a16="http://schemas.microsoft.com/office/drawing/2014/main" id="{E54E54F9-4579-C44D-B6E1-FF4228997370}"/>
              </a:ext>
            </a:extLst>
          </p:cNvPr>
          <p:cNvSpPr txBox="1"/>
          <p:nvPr/>
        </p:nvSpPr>
        <p:spPr>
          <a:xfrm>
            <a:off x="685109" y="1915498"/>
            <a:ext cx="7463080" cy="1780655"/>
          </a:xfrm>
          <a:prstGeom prst="rect">
            <a:avLst/>
          </a:prstGeom>
          <a:solidFill>
            <a:srgbClr val="0B3367"/>
          </a:solidFill>
        </p:spPr>
        <p:txBody>
          <a:bodyPr wrap="square" rtlCol="0" anchor="t" anchorCtr="0">
            <a:noAutofit/>
          </a:bodyPr>
          <a:lstStyle/>
          <a:p>
            <a:pPr algn="ctr"/>
            <a:r>
              <a:rPr lang="it-IT" sz="3200" b="1" dirty="0">
                <a:solidFill>
                  <a:srgbClr val="0DEDB0"/>
                </a:solidFill>
                <a:latin typeface="Abril Fatface" panose="02000503000000020003" pitchFamily="2" charset="77"/>
              </a:rPr>
              <a:t>A)</a:t>
            </a:r>
            <a:r>
              <a:rPr lang="it-IT" b="1" dirty="0">
                <a:solidFill>
                  <a:srgbClr val="0DEDB0"/>
                </a:solidFill>
                <a:latin typeface="Dosis" panose="02010503020202060003" pitchFamily="2" charset="77"/>
              </a:rPr>
              <a:t> </a:t>
            </a:r>
            <a:r>
              <a:rPr lang="it-IT" sz="2400" b="1" dirty="0">
                <a:solidFill>
                  <a:srgbClr val="0DEDB0"/>
                </a:solidFill>
              </a:rPr>
              <a:t>Organizzo una vacanza dietro l’altra, certamente non posso tralasciare nessuno dei miei amici e quindi devo far visita a tutti. Passo un’estate meravigliosa, ma esclusivamente all’insegna del divertimento!</a:t>
            </a:r>
          </a:p>
          <a:p>
            <a:pPr algn="ctr"/>
            <a:endParaRPr lang="it-IT" sz="2400" b="1" dirty="0">
              <a:solidFill>
                <a:srgbClr val="FED21F"/>
              </a:solidFill>
              <a:latin typeface="Dosis" panose="02010503020202060003" pitchFamily="2" charset="77"/>
            </a:endParaRPr>
          </a:p>
        </p:txBody>
      </p:sp>
      <p:sp>
        <p:nvSpPr>
          <p:cNvPr id="10" name="CasellaDiTesto 9">
            <a:hlinkClick r:id="rId7" action="ppaction://hlinksldjump"/>
            <a:extLst>
              <a:ext uri="{FF2B5EF4-FFF2-40B4-BE49-F238E27FC236}">
                <a16:creationId xmlns:a16="http://schemas.microsoft.com/office/drawing/2014/main" id="{49F227F8-A573-2B47-BE72-3A4EA154B84A}"/>
              </a:ext>
            </a:extLst>
          </p:cNvPr>
          <p:cNvSpPr txBox="1"/>
          <p:nvPr/>
        </p:nvSpPr>
        <p:spPr>
          <a:xfrm>
            <a:off x="493031" y="4023283"/>
            <a:ext cx="7930526" cy="2245861"/>
          </a:xfrm>
          <a:prstGeom prst="rect">
            <a:avLst/>
          </a:prstGeom>
          <a:solidFill>
            <a:srgbClr val="0B3367"/>
          </a:solidFill>
        </p:spPr>
        <p:txBody>
          <a:bodyPr wrap="square" rtlCol="0" anchor="t" anchorCtr="0">
            <a:noAutofit/>
          </a:bodyPr>
          <a:lstStyle/>
          <a:p>
            <a:pPr algn="ctr"/>
            <a:r>
              <a:rPr lang="it-IT" sz="4000" b="1" dirty="0">
                <a:solidFill>
                  <a:srgbClr val="0DEDB0"/>
                </a:solidFill>
                <a:latin typeface="Abril Fatface" panose="02000503000000020003" pitchFamily="2" charset="77"/>
              </a:rPr>
              <a:t>B) </a:t>
            </a:r>
            <a:r>
              <a:rPr lang="it-IT" sz="2400" b="1" dirty="0">
                <a:solidFill>
                  <a:srgbClr val="0DEDB0"/>
                </a:solidFill>
                <a:latin typeface="Dosis" panose="02010503020202060003" pitchFamily="2" charset="77"/>
              </a:rPr>
              <a:t>Le vacanze sono d’obbligo dopo un anno scolastico a sgobbare sui libri, tuttavia non voglio stare 3 mesi in spiaggia. </a:t>
            </a:r>
          </a:p>
          <a:p>
            <a:pPr algn="ctr"/>
            <a:r>
              <a:rPr lang="it-IT" sz="2400" b="1" dirty="0">
                <a:solidFill>
                  <a:srgbClr val="0DEDB0"/>
                </a:solidFill>
                <a:latin typeface="Dosis" panose="02010503020202060003" pitchFamily="2" charset="77"/>
              </a:rPr>
              <a:t>Decido di trovare un lavoretto per l’estate, nulla di impegnativo, ma qualcosa che mi possa far guadagnare qualche spicciolo</a:t>
            </a:r>
          </a:p>
        </p:txBody>
      </p:sp>
      <p:sp>
        <p:nvSpPr>
          <p:cNvPr id="4" name="Titolo 3">
            <a:extLst>
              <a:ext uri="{FF2B5EF4-FFF2-40B4-BE49-F238E27FC236}">
                <a16:creationId xmlns:a16="http://schemas.microsoft.com/office/drawing/2014/main" id="{1CC9D5D7-223B-BA41-9F81-F4EA0726975E}"/>
              </a:ext>
            </a:extLst>
          </p:cNvPr>
          <p:cNvSpPr>
            <a:spLocks noGrp="1"/>
          </p:cNvSpPr>
          <p:nvPr>
            <p:ph type="title" idx="4294967295"/>
          </p:nvPr>
        </p:nvSpPr>
        <p:spPr>
          <a:xfrm>
            <a:off x="838200" y="-1818730"/>
            <a:ext cx="10515600" cy="1325563"/>
          </a:xfrm>
        </p:spPr>
        <p:txBody>
          <a:bodyPr/>
          <a:lstStyle/>
          <a:p>
            <a:pPr rtl="0" eaLnBrk="1" latinLnBrk="0" hangingPunct="1"/>
            <a:r>
              <a:rPr lang="it-IT" sz="3200" kern="1200" dirty="0">
                <a:solidFill>
                  <a:srgbClr val="000000"/>
                </a:solidFill>
                <a:effectLst/>
                <a:latin typeface="Calibri" panose="020F0502020204030204" pitchFamily="34" charset="0"/>
                <a:ea typeface="+mn-ea"/>
                <a:cs typeface="+mn-cs"/>
              </a:rPr>
              <a:t>Livello 4 1A2B3A</a:t>
            </a:r>
            <a:endParaRPr lang="it-IT" dirty="0">
              <a:effectLst/>
            </a:endParaRPr>
          </a:p>
        </p:txBody>
      </p:sp>
      <p:pic>
        <p:nvPicPr>
          <p:cNvPr id="11" name="Immagine 10" descr="Immagine che contiene testo, grafica vettoriale, silhouette, clipart&#10;&#10;Descrizione generata automaticamente">
            <a:extLst>
              <a:ext uri="{FF2B5EF4-FFF2-40B4-BE49-F238E27FC236}">
                <a16:creationId xmlns:a16="http://schemas.microsoft.com/office/drawing/2014/main" id="{713AC173-E8FD-4DF9-BF93-9D8CF912316A}"/>
              </a:ext>
            </a:extLst>
          </p:cNvPr>
          <p:cNvPicPr>
            <a:picLocks noChangeAspect="1"/>
          </p:cNvPicPr>
          <p:nvPr/>
        </p:nvPicPr>
        <p:blipFill>
          <a:blip r:embed="rId8"/>
          <a:stretch>
            <a:fillRect/>
          </a:stretch>
        </p:blipFill>
        <p:spPr>
          <a:xfrm>
            <a:off x="8519073" y="2967887"/>
            <a:ext cx="4356652" cy="4356652"/>
          </a:xfrm>
          <a:prstGeom prst="rect">
            <a:avLst/>
          </a:prstGeom>
        </p:spPr>
      </p:pic>
      <p:pic>
        <p:nvPicPr>
          <p:cNvPr id="12" name="Immagine 11">
            <a:extLst>
              <a:ext uri="{FF2B5EF4-FFF2-40B4-BE49-F238E27FC236}">
                <a16:creationId xmlns:a16="http://schemas.microsoft.com/office/drawing/2014/main" id="{3F65F7D0-AFD2-4501-B2E6-6C9B64B66686}"/>
              </a:ext>
            </a:extLst>
          </p:cNvPr>
          <p:cNvPicPr>
            <a:picLocks noChangeAspect="1"/>
          </p:cNvPicPr>
          <p:nvPr/>
        </p:nvPicPr>
        <p:blipFill>
          <a:blip r:embed="rId9"/>
          <a:stretch>
            <a:fillRect/>
          </a:stretch>
        </p:blipFill>
        <p:spPr>
          <a:xfrm>
            <a:off x="7686019" y="1419543"/>
            <a:ext cx="2753139" cy="2753139"/>
          </a:xfrm>
          <a:prstGeom prst="rect">
            <a:avLst/>
          </a:prstGeom>
        </p:spPr>
      </p:pic>
    </p:spTree>
    <p:extLst>
      <p:ext uri="{BB962C8B-B14F-4D97-AF65-F5344CB8AC3E}">
        <p14:creationId xmlns:p14="http://schemas.microsoft.com/office/powerpoint/2010/main" val="3200135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C386A89-AEE8-D747-8B20-8567DF4A77D0}"/>
              </a:ext>
            </a:extLst>
          </p:cNvPr>
          <p:cNvSpPr txBox="1"/>
          <p:nvPr/>
        </p:nvSpPr>
        <p:spPr>
          <a:xfrm>
            <a:off x="3679186" y="-1005840"/>
            <a:ext cx="3690878" cy="584775"/>
          </a:xfrm>
          <a:prstGeom prst="rect">
            <a:avLst/>
          </a:prstGeom>
          <a:solidFill>
            <a:srgbClr val="00902A"/>
          </a:solidFill>
        </p:spPr>
        <p:txBody>
          <a:bodyPr wrap="square" rtlCol="0">
            <a:spAutoFit/>
          </a:bodyPr>
          <a:lstStyle/>
          <a:p>
            <a:r>
              <a:rPr lang="it-IT" sz="3200" dirty="0"/>
              <a:t>Livello 4 1A2B3B</a:t>
            </a:r>
          </a:p>
        </p:txBody>
      </p:sp>
      <p:sp>
        <p:nvSpPr>
          <p:cNvPr id="3" name="CasellaDiTesto 2">
            <a:extLst>
              <a:ext uri="{FF2B5EF4-FFF2-40B4-BE49-F238E27FC236}">
                <a16:creationId xmlns:a16="http://schemas.microsoft.com/office/drawing/2014/main" id="{4866DA58-39B2-DF47-8F4E-4A2DF6D91372}"/>
              </a:ext>
            </a:extLst>
          </p:cNvPr>
          <p:cNvSpPr txBox="1"/>
          <p:nvPr/>
        </p:nvSpPr>
        <p:spPr>
          <a:xfrm>
            <a:off x="493031" y="577044"/>
            <a:ext cx="7027656" cy="1188346"/>
          </a:xfrm>
          <a:prstGeom prst="rect">
            <a:avLst/>
          </a:prstGeom>
          <a:solidFill>
            <a:srgbClr val="0B3367"/>
          </a:solidFill>
        </p:spPr>
        <p:txBody>
          <a:bodyPr wrap="square" rtlCol="0" anchor="t" anchorCtr="0">
            <a:noAutofit/>
          </a:bodyPr>
          <a:lstStyle/>
          <a:p>
            <a:pPr lvl="0" algn="ctr"/>
            <a:r>
              <a:rPr lang="it-IT" sz="2400" b="1" dirty="0">
                <a:solidFill>
                  <a:srgbClr val="0DEDB0"/>
                </a:solidFill>
                <a:latin typeface="Dosis" panose="02010503020202060003" pitchFamily="2" charset="77"/>
              </a:rPr>
              <a:t>Hai </a:t>
            </a:r>
            <a:r>
              <a:rPr lang="it-IT" sz="2800" b="1" dirty="0">
                <a:solidFill>
                  <a:srgbClr val="0DEDB0"/>
                </a:solidFill>
                <a:latin typeface="Dosis" panose="02010503020202060003" pitchFamily="2" charset="77"/>
              </a:rPr>
              <a:t>concluso</a:t>
            </a:r>
            <a:r>
              <a:rPr lang="it-IT" sz="2400" b="1" dirty="0">
                <a:solidFill>
                  <a:srgbClr val="0DEDB0"/>
                </a:solidFill>
                <a:latin typeface="Dosis" panose="02010503020202060003" pitchFamily="2" charset="77"/>
              </a:rPr>
              <a:t> la </a:t>
            </a:r>
            <a:r>
              <a:rPr lang="it-IT" sz="2800" b="1" dirty="0">
                <a:solidFill>
                  <a:srgbClr val="0DEDB0"/>
                </a:solidFill>
                <a:latin typeface="Dosis" panose="02010503020202060003" pitchFamily="2" charset="77"/>
              </a:rPr>
              <a:t>scuola</a:t>
            </a:r>
            <a:r>
              <a:rPr lang="it-IT" sz="2400" b="1" dirty="0">
                <a:solidFill>
                  <a:srgbClr val="0DEDB0"/>
                </a:solidFill>
                <a:latin typeface="Dosis" panose="02010503020202060003" pitchFamily="2" charset="77"/>
              </a:rPr>
              <a:t> con ottimi voti, ora ti aspetta un’estate piena di possibili esperienze interessanti. Come ti organizzi?</a:t>
            </a:r>
          </a:p>
        </p:txBody>
      </p:sp>
      <p:sp>
        <p:nvSpPr>
          <p:cNvPr id="5" name="CasellaDiTesto 4">
            <a:extLst>
              <a:ext uri="{FF2B5EF4-FFF2-40B4-BE49-F238E27FC236}">
                <a16:creationId xmlns:a16="http://schemas.microsoft.com/office/drawing/2014/main" id="{47F0920A-6A2D-8145-B22C-FB09D50810DF}"/>
              </a:ext>
            </a:extLst>
          </p:cNvPr>
          <p:cNvSpPr txBox="1"/>
          <p:nvPr/>
        </p:nvSpPr>
        <p:spPr>
          <a:xfrm>
            <a:off x="9262180" y="784446"/>
            <a:ext cx="986167" cy="523220"/>
          </a:xfrm>
          <a:prstGeom prst="rect">
            <a:avLst/>
          </a:prstGeom>
          <a:noFill/>
        </p:spPr>
        <p:txBody>
          <a:bodyPr wrap="none" rtlCol="0">
            <a:spAutoFit/>
          </a:bodyPr>
          <a:lstStyle/>
          <a:p>
            <a:r>
              <a:rPr lang="it-IT" sz="2800" b="1" dirty="0">
                <a:latin typeface="Dosis" panose="02010503020202060003" pitchFamily="2" charset="77"/>
              </a:rPr>
              <a:t>€ 100</a:t>
            </a:r>
          </a:p>
        </p:txBody>
      </p:sp>
      <p:pic>
        <p:nvPicPr>
          <p:cNvPr id="6" name="Elemento grafico 5" descr="Cerchio con freccia destra">
            <a:extLst>
              <a:ext uri="{FF2B5EF4-FFF2-40B4-BE49-F238E27FC236}">
                <a16:creationId xmlns:a16="http://schemas.microsoft.com/office/drawing/2014/main" id="{47C2C08F-B6F4-A949-8EEC-4670F6ED51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784569" y="577044"/>
            <a:ext cx="914400" cy="914400"/>
          </a:xfrm>
          <a:prstGeom prst="rect">
            <a:avLst/>
          </a:prstGeom>
        </p:spPr>
      </p:pic>
      <p:pic>
        <p:nvPicPr>
          <p:cNvPr id="7" name="Elemento grafico 6" descr="Cerchio con freccia destra">
            <a:extLst>
              <a:ext uri="{FF2B5EF4-FFF2-40B4-BE49-F238E27FC236}">
                <a16:creationId xmlns:a16="http://schemas.microsoft.com/office/drawing/2014/main" id="{F5B30ACD-13C2-EF4B-A8D4-9FC7CDAC6C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8148189" y="588856"/>
            <a:ext cx="914400" cy="914400"/>
          </a:xfrm>
          <a:prstGeom prst="rect">
            <a:avLst/>
          </a:prstGeom>
        </p:spPr>
      </p:pic>
      <p:sp>
        <p:nvSpPr>
          <p:cNvPr id="9" name="CasellaDiTesto 8">
            <a:hlinkClick r:id="rId6" action="ppaction://hlinksldjump"/>
            <a:extLst>
              <a:ext uri="{FF2B5EF4-FFF2-40B4-BE49-F238E27FC236}">
                <a16:creationId xmlns:a16="http://schemas.microsoft.com/office/drawing/2014/main" id="{E54E54F9-4579-C44D-B6E1-FF4228997370}"/>
              </a:ext>
            </a:extLst>
          </p:cNvPr>
          <p:cNvSpPr txBox="1"/>
          <p:nvPr/>
        </p:nvSpPr>
        <p:spPr>
          <a:xfrm>
            <a:off x="685109" y="1915498"/>
            <a:ext cx="7463080" cy="1780655"/>
          </a:xfrm>
          <a:prstGeom prst="rect">
            <a:avLst/>
          </a:prstGeom>
          <a:solidFill>
            <a:srgbClr val="0B3367"/>
          </a:solidFill>
        </p:spPr>
        <p:txBody>
          <a:bodyPr wrap="square" rtlCol="0" anchor="t" anchorCtr="0">
            <a:noAutofit/>
          </a:bodyPr>
          <a:lstStyle/>
          <a:p>
            <a:pPr algn="ctr"/>
            <a:r>
              <a:rPr lang="it-IT" sz="3200" b="1" dirty="0">
                <a:solidFill>
                  <a:srgbClr val="0DEDB0"/>
                </a:solidFill>
                <a:latin typeface="Abril Fatface" panose="02000503000000020003" pitchFamily="2" charset="77"/>
              </a:rPr>
              <a:t>A)</a:t>
            </a:r>
            <a:r>
              <a:rPr lang="it-IT" b="1" dirty="0">
                <a:solidFill>
                  <a:srgbClr val="0DEDB0"/>
                </a:solidFill>
                <a:latin typeface="Dosis" panose="02010503020202060003" pitchFamily="2" charset="77"/>
              </a:rPr>
              <a:t> </a:t>
            </a:r>
            <a:r>
              <a:rPr lang="it-IT" sz="2400" b="1" dirty="0">
                <a:solidFill>
                  <a:srgbClr val="0DEDB0"/>
                </a:solidFill>
              </a:rPr>
              <a:t>Organizzo una vacanza dietro l’altra, certamente non posso tralasciare nessuno dei miei amici e quindi devo far visita a tutti. Passo un’estate meravigliosa, ma esclusivamente all’insegna del divertimento!</a:t>
            </a:r>
          </a:p>
          <a:p>
            <a:pPr algn="ctr"/>
            <a:endParaRPr lang="it-IT" sz="2400" b="1" dirty="0">
              <a:solidFill>
                <a:srgbClr val="FED21F"/>
              </a:solidFill>
              <a:latin typeface="Dosis" panose="02010503020202060003" pitchFamily="2" charset="77"/>
            </a:endParaRPr>
          </a:p>
        </p:txBody>
      </p:sp>
      <p:sp>
        <p:nvSpPr>
          <p:cNvPr id="10" name="CasellaDiTesto 9">
            <a:hlinkClick r:id="rId7" action="ppaction://hlinksldjump"/>
            <a:extLst>
              <a:ext uri="{FF2B5EF4-FFF2-40B4-BE49-F238E27FC236}">
                <a16:creationId xmlns:a16="http://schemas.microsoft.com/office/drawing/2014/main" id="{49F227F8-A573-2B47-BE72-3A4EA154B84A}"/>
              </a:ext>
            </a:extLst>
          </p:cNvPr>
          <p:cNvSpPr txBox="1"/>
          <p:nvPr/>
        </p:nvSpPr>
        <p:spPr>
          <a:xfrm>
            <a:off x="493031" y="4023283"/>
            <a:ext cx="7930526" cy="2245861"/>
          </a:xfrm>
          <a:prstGeom prst="rect">
            <a:avLst/>
          </a:prstGeom>
          <a:solidFill>
            <a:srgbClr val="0B3367"/>
          </a:solidFill>
        </p:spPr>
        <p:txBody>
          <a:bodyPr wrap="square" rtlCol="0" anchor="t" anchorCtr="0">
            <a:noAutofit/>
          </a:bodyPr>
          <a:lstStyle/>
          <a:p>
            <a:pPr algn="ctr"/>
            <a:r>
              <a:rPr lang="it-IT" sz="4000" b="1" dirty="0">
                <a:solidFill>
                  <a:srgbClr val="0DEDB0"/>
                </a:solidFill>
                <a:latin typeface="Abril Fatface" panose="02000503000000020003" pitchFamily="2" charset="77"/>
              </a:rPr>
              <a:t>B) </a:t>
            </a:r>
            <a:r>
              <a:rPr lang="it-IT" sz="2400" b="1" dirty="0">
                <a:solidFill>
                  <a:srgbClr val="0DEDB0"/>
                </a:solidFill>
                <a:latin typeface="Dosis" panose="02010503020202060003" pitchFamily="2" charset="77"/>
              </a:rPr>
              <a:t>Le vacanze sono d’obbligo dopo un anno scolastico a sgobbare sui libri, tuttavia non voglio stare 3 mesi in spiaggia. </a:t>
            </a:r>
          </a:p>
          <a:p>
            <a:pPr algn="ctr"/>
            <a:r>
              <a:rPr lang="it-IT" sz="2400" b="1" dirty="0">
                <a:solidFill>
                  <a:srgbClr val="0DEDB0"/>
                </a:solidFill>
                <a:latin typeface="Dosis" panose="02010503020202060003" pitchFamily="2" charset="77"/>
              </a:rPr>
              <a:t>Decido di trovare un lavoretto per l’estate, nulla di impegnativo, ma qualcosa che mi possa far guadagnare qualche spicciolo</a:t>
            </a:r>
          </a:p>
        </p:txBody>
      </p:sp>
      <p:sp>
        <p:nvSpPr>
          <p:cNvPr id="4" name="Titolo 3">
            <a:extLst>
              <a:ext uri="{FF2B5EF4-FFF2-40B4-BE49-F238E27FC236}">
                <a16:creationId xmlns:a16="http://schemas.microsoft.com/office/drawing/2014/main" id="{22F70B9E-DF47-5940-82F6-F74EB0623B22}"/>
              </a:ext>
            </a:extLst>
          </p:cNvPr>
          <p:cNvSpPr>
            <a:spLocks noGrp="1"/>
          </p:cNvSpPr>
          <p:nvPr>
            <p:ph type="title" idx="4294967295"/>
          </p:nvPr>
        </p:nvSpPr>
        <p:spPr>
          <a:xfrm>
            <a:off x="838200" y="-1818730"/>
            <a:ext cx="10515600" cy="1325563"/>
          </a:xfrm>
        </p:spPr>
        <p:txBody>
          <a:bodyPr/>
          <a:lstStyle/>
          <a:p>
            <a:pPr rtl="0" eaLnBrk="1" latinLnBrk="0" hangingPunct="1"/>
            <a:r>
              <a:rPr lang="it-IT" sz="3200" kern="1200" dirty="0">
                <a:solidFill>
                  <a:srgbClr val="000000"/>
                </a:solidFill>
                <a:effectLst/>
                <a:latin typeface="Calibri" panose="020F0502020204030204" pitchFamily="34" charset="0"/>
                <a:ea typeface="+mn-ea"/>
                <a:cs typeface="+mn-cs"/>
              </a:rPr>
              <a:t>Livello 4 1A2B3B</a:t>
            </a:r>
            <a:endParaRPr lang="it-IT" dirty="0">
              <a:effectLst/>
            </a:endParaRPr>
          </a:p>
        </p:txBody>
      </p:sp>
      <p:pic>
        <p:nvPicPr>
          <p:cNvPr id="11" name="Immagine 10" descr="Immagine che contiene testo, grafica vettoriale, silhouette, clipart&#10;&#10;Descrizione generata automaticamente">
            <a:extLst>
              <a:ext uri="{FF2B5EF4-FFF2-40B4-BE49-F238E27FC236}">
                <a16:creationId xmlns:a16="http://schemas.microsoft.com/office/drawing/2014/main" id="{5B811C09-AB35-47A9-A569-D62130DED029}"/>
              </a:ext>
            </a:extLst>
          </p:cNvPr>
          <p:cNvPicPr>
            <a:picLocks noChangeAspect="1"/>
          </p:cNvPicPr>
          <p:nvPr/>
        </p:nvPicPr>
        <p:blipFill>
          <a:blip r:embed="rId8"/>
          <a:stretch>
            <a:fillRect/>
          </a:stretch>
        </p:blipFill>
        <p:spPr>
          <a:xfrm>
            <a:off x="8433538" y="2967887"/>
            <a:ext cx="4356652" cy="4356652"/>
          </a:xfrm>
          <a:prstGeom prst="rect">
            <a:avLst/>
          </a:prstGeom>
        </p:spPr>
      </p:pic>
      <p:pic>
        <p:nvPicPr>
          <p:cNvPr id="12" name="Immagine 11">
            <a:extLst>
              <a:ext uri="{FF2B5EF4-FFF2-40B4-BE49-F238E27FC236}">
                <a16:creationId xmlns:a16="http://schemas.microsoft.com/office/drawing/2014/main" id="{F9AB4F8D-A2CF-40E7-AC43-7E65DCAB61A7}"/>
              </a:ext>
            </a:extLst>
          </p:cNvPr>
          <p:cNvPicPr>
            <a:picLocks noChangeAspect="1"/>
          </p:cNvPicPr>
          <p:nvPr/>
        </p:nvPicPr>
        <p:blipFill>
          <a:blip r:embed="rId9"/>
          <a:stretch>
            <a:fillRect/>
          </a:stretch>
        </p:blipFill>
        <p:spPr>
          <a:xfrm>
            <a:off x="7686019" y="1395727"/>
            <a:ext cx="2753139" cy="2753139"/>
          </a:xfrm>
          <a:prstGeom prst="rect">
            <a:avLst/>
          </a:prstGeom>
        </p:spPr>
      </p:pic>
    </p:spTree>
    <p:extLst>
      <p:ext uri="{BB962C8B-B14F-4D97-AF65-F5344CB8AC3E}">
        <p14:creationId xmlns:p14="http://schemas.microsoft.com/office/powerpoint/2010/main" val="687871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C386A89-AEE8-D747-8B20-8567DF4A77D0}"/>
              </a:ext>
            </a:extLst>
          </p:cNvPr>
          <p:cNvSpPr txBox="1"/>
          <p:nvPr/>
        </p:nvSpPr>
        <p:spPr>
          <a:xfrm>
            <a:off x="3679186" y="-1005840"/>
            <a:ext cx="3690878" cy="584775"/>
          </a:xfrm>
          <a:prstGeom prst="rect">
            <a:avLst/>
          </a:prstGeom>
          <a:solidFill>
            <a:srgbClr val="00902A"/>
          </a:solidFill>
        </p:spPr>
        <p:txBody>
          <a:bodyPr wrap="square" rtlCol="0">
            <a:spAutoFit/>
          </a:bodyPr>
          <a:lstStyle/>
          <a:p>
            <a:r>
              <a:rPr lang="it-IT" sz="3200" dirty="0"/>
              <a:t>Livello 4 1A2C3A</a:t>
            </a:r>
          </a:p>
        </p:txBody>
      </p:sp>
      <p:sp>
        <p:nvSpPr>
          <p:cNvPr id="3" name="CasellaDiTesto 2">
            <a:extLst>
              <a:ext uri="{FF2B5EF4-FFF2-40B4-BE49-F238E27FC236}">
                <a16:creationId xmlns:a16="http://schemas.microsoft.com/office/drawing/2014/main" id="{4866DA58-39B2-DF47-8F4E-4A2DF6D91372}"/>
              </a:ext>
            </a:extLst>
          </p:cNvPr>
          <p:cNvSpPr txBox="1"/>
          <p:nvPr/>
        </p:nvSpPr>
        <p:spPr>
          <a:xfrm>
            <a:off x="493031" y="577044"/>
            <a:ext cx="7027656" cy="1188346"/>
          </a:xfrm>
          <a:prstGeom prst="rect">
            <a:avLst/>
          </a:prstGeom>
          <a:solidFill>
            <a:srgbClr val="0B3367"/>
          </a:solidFill>
        </p:spPr>
        <p:txBody>
          <a:bodyPr wrap="square" rtlCol="0" anchor="t" anchorCtr="0">
            <a:noAutofit/>
          </a:bodyPr>
          <a:lstStyle/>
          <a:p>
            <a:pPr lvl="0" algn="ctr"/>
            <a:r>
              <a:rPr lang="it-IT" sz="2400" b="1" dirty="0">
                <a:solidFill>
                  <a:srgbClr val="0DEDB0"/>
                </a:solidFill>
                <a:latin typeface="Dosis" panose="02010503020202060003" pitchFamily="2" charset="77"/>
              </a:rPr>
              <a:t>Hai </a:t>
            </a:r>
            <a:r>
              <a:rPr lang="it-IT" sz="2800" b="1" dirty="0">
                <a:solidFill>
                  <a:srgbClr val="0DEDB0"/>
                </a:solidFill>
                <a:latin typeface="Dosis" panose="02010503020202060003" pitchFamily="2" charset="77"/>
              </a:rPr>
              <a:t>concluso</a:t>
            </a:r>
            <a:r>
              <a:rPr lang="it-IT" sz="2400" b="1" dirty="0">
                <a:solidFill>
                  <a:srgbClr val="0DEDB0"/>
                </a:solidFill>
                <a:latin typeface="Dosis" panose="02010503020202060003" pitchFamily="2" charset="77"/>
              </a:rPr>
              <a:t> la </a:t>
            </a:r>
            <a:r>
              <a:rPr lang="it-IT" sz="2800" b="1" dirty="0">
                <a:solidFill>
                  <a:srgbClr val="0DEDB0"/>
                </a:solidFill>
                <a:latin typeface="Dosis" panose="02010503020202060003" pitchFamily="2" charset="77"/>
              </a:rPr>
              <a:t>scuola</a:t>
            </a:r>
            <a:r>
              <a:rPr lang="it-IT" sz="2400" b="1" dirty="0">
                <a:solidFill>
                  <a:srgbClr val="0DEDB0"/>
                </a:solidFill>
                <a:latin typeface="Dosis" panose="02010503020202060003" pitchFamily="2" charset="77"/>
              </a:rPr>
              <a:t> con ottimi voti, ora ti aspetta un’estate piena di possibili esperienze interessanti. Come ti organizzi?</a:t>
            </a:r>
          </a:p>
        </p:txBody>
      </p:sp>
      <p:sp>
        <p:nvSpPr>
          <p:cNvPr id="5" name="CasellaDiTesto 4">
            <a:extLst>
              <a:ext uri="{FF2B5EF4-FFF2-40B4-BE49-F238E27FC236}">
                <a16:creationId xmlns:a16="http://schemas.microsoft.com/office/drawing/2014/main" id="{47F0920A-6A2D-8145-B22C-FB09D50810DF}"/>
              </a:ext>
            </a:extLst>
          </p:cNvPr>
          <p:cNvSpPr txBox="1"/>
          <p:nvPr/>
        </p:nvSpPr>
        <p:spPr>
          <a:xfrm>
            <a:off x="9262180" y="784446"/>
            <a:ext cx="1317990" cy="523220"/>
          </a:xfrm>
          <a:prstGeom prst="rect">
            <a:avLst/>
          </a:prstGeom>
          <a:noFill/>
        </p:spPr>
        <p:txBody>
          <a:bodyPr wrap="none" rtlCol="0">
            <a:spAutoFit/>
          </a:bodyPr>
          <a:lstStyle/>
          <a:p>
            <a:r>
              <a:rPr lang="it-IT" sz="2800" b="1" dirty="0">
                <a:latin typeface="Dosis" panose="02010503020202060003" pitchFamily="2" charset="77"/>
              </a:rPr>
              <a:t>€ -1200</a:t>
            </a:r>
          </a:p>
        </p:txBody>
      </p:sp>
      <p:pic>
        <p:nvPicPr>
          <p:cNvPr id="6" name="Elemento grafico 5" descr="Cerchio con freccia destra">
            <a:extLst>
              <a:ext uri="{FF2B5EF4-FFF2-40B4-BE49-F238E27FC236}">
                <a16:creationId xmlns:a16="http://schemas.microsoft.com/office/drawing/2014/main" id="{47C2C08F-B6F4-A949-8EEC-4670F6ED51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784569" y="577044"/>
            <a:ext cx="914400" cy="914400"/>
          </a:xfrm>
          <a:prstGeom prst="rect">
            <a:avLst/>
          </a:prstGeom>
        </p:spPr>
      </p:pic>
      <p:pic>
        <p:nvPicPr>
          <p:cNvPr id="7" name="Elemento grafico 6" descr="Cerchio con freccia destra">
            <a:extLst>
              <a:ext uri="{FF2B5EF4-FFF2-40B4-BE49-F238E27FC236}">
                <a16:creationId xmlns:a16="http://schemas.microsoft.com/office/drawing/2014/main" id="{F5B30ACD-13C2-EF4B-A8D4-9FC7CDAC6C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8148189" y="588856"/>
            <a:ext cx="914400" cy="914400"/>
          </a:xfrm>
          <a:prstGeom prst="rect">
            <a:avLst/>
          </a:prstGeom>
        </p:spPr>
      </p:pic>
      <p:sp>
        <p:nvSpPr>
          <p:cNvPr id="9" name="CasellaDiTesto 8">
            <a:hlinkClick r:id="rId6" action="ppaction://hlinksldjump"/>
            <a:extLst>
              <a:ext uri="{FF2B5EF4-FFF2-40B4-BE49-F238E27FC236}">
                <a16:creationId xmlns:a16="http://schemas.microsoft.com/office/drawing/2014/main" id="{E54E54F9-4579-C44D-B6E1-FF4228997370}"/>
              </a:ext>
            </a:extLst>
          </p:cNvPr>
          <p:cNvSpPr txBox="1"/>
          <p:nvPr/>
        </p:nvSpPr>
        <p:spPr>
          <a:xfrm>
            <a:off x="685109" y="1915498"/>
            <a:ext cx="7463080" cy="1780655"/>
          </a:xfrm>
          <a:prstGeom prst="rect">
            <a:avLst/>
          </a:prstGeom>
          <a:solidFill>
            <a:srgbClr val="0B3367"/>
          </a:solidFill>
        </p:spPr>
        <p:txBody>
          <a:bodyPr wrap="square" rtlCol="0" anchor="t" anchorCtr="0">
            <a:noAutofit/>
          </a:bodyPr>
          <a:lstStyle/>
          <a:p>
            <a:pPr algn="ctr"/>
            <a:r>
              <a:rPr lang="it-IT" sz="3200" b="1" dirty="0">
                <a:solidFill>
                  <a:srgbClr val="0DEDB0"/>
                </a:solidFill>
                <a:latin typeface="Abril Fatface" panose="02000503000000020003" pitchFamily="2" charset="77"/>
              </a:rPr>
              <a:t>A)</a:t>
            </a:r>
            <a:r>
              <a:rPr lang="it-IT" b="1" dirty="0">
                <a:solidFill>
                  <a:srgbClr val="0DEDB0"/>
                </a:solidFill>
                <a:latin typeface="Dosis" panose="02010503020202060003" pitchFamily="2" charset="77"/>
              </a:rPr>
              <a:t> </a:t>
            </a:r>
            <a:r>
              <a:rPr lang="it-IT" sz="2400" b="1" dirty="0">
                <a:solidFill>
                  <a:srgbClr val="0DEDB0"/>
                </a:solidFill>
              </a:rPr>
              <a:t>Organizzo una vacanza dietro l’altra, certamente non posso tralasciare nessuno dei miei amici e quindi devo far visita a tutti. Passo un’estate meravigliosa, ma esclusivamente all’insegna del divertimento!</a:t>
            </a:r>
          </a:p>
          <a:p>
            <a:pPr algn="ctr"/>
            <a:endParaRPr lang="it-IT" sz="2400" b="1" dirty="0">
              <a:solidFill>
                <a:srgbClr val="FED21F"/>
              </a:solidFill>
              <a:latin typeface="Dosis" panose="02010503020202060003" pitchFamily="2" charset="77"/>
            </a:endParaRPr>
          </a:p>
        </p:txBody>
      </p:sp>
      <p:sp>
        <p:nvSpPr>
          <p:cNvPr id="10" name="CasellaDiTesto 9">
            <a:hlinkClick r:id="rId7" action="ppaction://hlinksldjump"/>
            <a:extLst>
              <a:ext uri="{FF2B5EF4-FFF2-40B4-BE49-F238E27FC236}">
                <a16:creationId xmlns:a16="http://schemas.microsoft.com/office/drawing/2014/main" id="{49F227F8-A573-2B47-BE72-3A4EA154B84A}"/>
              </a:ext>
            </a:extLst>
          </p:cNvPr>
          <p:cNvSpPr txBox="1"/>
          <p:nvPr/>
        </p:nvSpPr>
        <p:spPr>
          <a:xfrm>
            <a:off x="493031" y="4023283"/>
            <a:ext cx="7930526" cy="2245861"/>
          </a:xfrm>
          <a:prstGeom prst="rect">
            <a:avLst/>
          </a:prstGeom>
          <a:solidFill>
            <a:srgbClr val="0B3367"/>
          </a:solidFill>
        </p:spPr>
        <p:txBody>
          <a:bodyPr wrap="square" rtlCol="0" anchor="t" anchorCtr="0">
            <a:noAutofit/>
          </a:bodyPr>
          <a:lstStyle/>
          <a:p>
            <a:pPr algn="ctr"/>
            <a:r>
              <a:rPr lang="it-IT" sz="4000" b="1" dirty="0">
                <a:solidFill>
                  <a:srgbClr val="0DEDB0"/>
                </a:solidFill>
                <a:latin typeface="Abril Fatface" panose="02000503000000020003" pitchFamily="2" charset="77"/>
              </a:rPr>
              <a:t>B) </a:t>
            </a:r>
            <a:r>
              <a:rPr lang="it-IT" sz="2400" b="1" dirty="0">
                <a:solidFill>
                  <a:srgbClr val="0DEDB0"/>
                </a:solidFill>
                <a:latin typeface="Dosis" panose="02010503020202060003" pitchFamily="2" charset="77"/>
              </a:rPr>
              <a:t>Le vacanze sono d’obbligo dopo un anno scolastico a sgobbare sui libri, tuttavia non voglio stare 3 mesi in spiaggia. </a:t>
            </a:r>
          </a:p>
          <a:p>
            <a:pPr algn="ctr"/>
            <a:r>
              <a:rPr lang="it-IT" sz="2400" b="1" dirty="0">
                <a:solidFill>
                  <a:srgbClr val="0DEDB0"/>
                </a:solidFill>
                <a:latin typeface="Dosis" panose="02010503020202060003" pitchFamily="2" charset="77"/>
              </a:rPr>
              <a:t>Decido di trovare un lavoretto per l’estate, nulla di impegnativo, ma qualcosa che mi possa far guadagnare qualche spicciolo</a:t>
            </a:r>
          </a:p>
        </p:txBody>
      </p:sp>
      <p:sp>
        <p:nvSpPr>
          <p:cNvPr id="4" name="Titolo 3">
            <a:extLst>
              <a:ext uri="{FF2B5EF4-FFF2-40B4-BE49-F238E27FC236}">
                <a16:creationId xmlns:a16="http://schemas.microsoft.com/office/drawing/2014/main" id="{16402622-538B-3F49-8984-0DB11FDA1092}"/>
              </a:ext>
            </a:extLst>
          </p:cNvPr>
          <p:cNvSpPr>
            <a:spLocks noGrp="1"/>
          </p:cNvSpPr>
          <p:nvPr>
            <p:ph type="title" idx="4294967295"/>
          </p:nvPr>
        </p:nvSpPr>
        <p:spPr>
          <a:xfrm>
            <a:off x="493031" y="-1680849"/>
            <a:ext cx="10515600" cy="1325563"/>
          </a:xfrm>
        </p:spPr>
        <p:txBody>
          <a:bodyPr/>
          <a:lstStyle/>
          <a:p>
            <a:pPr rtl="0" eaLnBrk="1" latinLnBrk="0" hangingPunct="1"/>
            <a:r>
              <a:rPr lang="it-IT" sz="3200" kern="1200" dirty="0">
                <a:solidFill>
                  <a:srgbClr val="000000"/>
                </a:solidFill>
                <a:effectLst/>
                <a:latin typeface="Calibri" panose="020F0502020204030204" pitchFamily="34" charset="0"/>
                <a:ea typeface="+mn-ea"/>
                <a:cs typeface="+mn-cs"/>
              </a:rPr>
              <a:t>Livello 4 1A2C3A</a:t>
            </a:r>
            <a:endParaRPr lang="it-IT" dirty="0">
              <a:effectLst/>
            </a:endParaRPr>
          </a:p>
        </p:txBody>
      </p:sp>
      <p:pic>
        <p:nvPicPr>
          <p:cNvPr id="11" name="Immagine 10" descr="Immagine che contiene testo, grafica vettoriale, silhouette, clipart&#10;&#10;Descrizione generata automaticamente">
            <a:extLst>
              <a:ext uri="{FF2B5EF4-FFF2-40B4-BE49-F238E27FC236}">
                <a16:creationId xmlns:a16="http://schemas.microsoft.com/office/drawing/2014/main" id="{80AAECED-5C76-4AAB-86C3-593D2D23F658}"/>
              </a:ext>
            </a:extLst>
          </p:cNvPr>
          <p:cNvPicPr>
            <a:picLocks noChangeAspect="1"/>
          </p:cNvPicPr>
          <p:nvPr/>
        </p:nvPicPr>
        <p:blipFill>
          <a:blip r:embed="rId8"/>
          <a:stretch>
            <a:fillRect/>
          </a:stretch>
        </p:blipFill>
        <p:spPr>
          <a:xfrm>
            <a:off x="8401844" y="3025265"/>
            <a:ext cx="4356652" cy="4356652"/>
          </a:xfrm>
          <a:prstGeom prst="rect">
            <a:avLst/>
          </a:prstGeom>
        </p:spPr>
      </p:pic>
      <p:pic>
        <p:nvPicPr>
          <p:cNvPr id="12" name="Immagine 11">
            <a:extLst>
              <a:ext uri="{FF2B5EF4-FFF2-40B4-BE49-F238E27FC236}">
                <a16:creationId xmlns:a16="http://schemas.microsoft.com/office/drawing/2014/main" id="{3F21B5B2-85C9-4006-AB81-9B18F64BF20E}"/>
              </a:ext>
            </a:extLst>
          </p:cNvPr>
          <p:cNvPicPr>
            <a:picLocks noChangeAspect="1"/>
          </p:cNvPicPr>
          <p:nvPr/>
        </p:nvPicPr>
        <p:blipFill>
          <a:blip r:embed="rId9"/>
          <a:stretch>
            <a:fillRect/>
          </a:stretch>
        </p:blipFill>
        <p:spPr>
          <a:xfrm>
            <a:off x="7686019" y="1429255"/>
            <a:ext cx="2753139" cy="2753139"/>
          </a:xfrm>
          <a:prstGeom prst="rect">
            <a:avLst/>
          </a:prstGeom>
        </p:spPr>
      </p:pic>
    </p:spTree>
    <p:extLst>
      <p:ext uri="{BB962C8B-B14F-4D97-AF65-F5344CB8AC3E}">
        <p14:creationId xmlns:p14="http://schemas.microsoft.com/office/powerpoint/2010/main" val="3394125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C386A89-AEE8-D747-8B20-8567DF4A77D0}"/>
              </a:ext>
            </a:extLst>
          </p:cNvPr>
          <p:cNvSpPr txBox="1"/>
          <p:nvPr/>
        </p:nvSpPr>
        <p:spPr>
          <a:xfrm>
            <a:off x="3679186" y="-1005840"/>
            <a:ext cx="3690878" cy="584775"/>
          </a:xfrm>
          <a:prstGeom prst="rect">
            <a:avLst/>
          </a:prstGeom>
          <a:solidFill>
            <a:srgbClr val="00902A"/>
          </a:solidFill>
        </p:spPr>
        <p:txBody>
          <a:bodyPr wrap="square" rtlCol="0">
            <a:spAutoFit/>
          </a:bodyPr>
          <a:lstStyle/>
          <a:p>
            <a:r>
              <a:rPr lang="it-IT" sz="3200" dirty="0"/>
              <a:t>Livello 4 1A2C3B</a:t>
            </a:r>
          </a:p>
        </p:txBody>
      </p:sp>
      <p:sp>
        <p:nvSpPr>
          <p:cNvPr id="3" name="CasellaDiTesto 2">
            <a:extLst>
              <a:ext uri="{FF2B5EF4-FFF2-40B4-BE49-F238E27FC236}">
                <a16:creationId xmlns:a16="http://schemas.microsoft.com/office/drawing/2014/main" id="{4866DA58-39B2-DF47-8F4E-4A2DF6D91372}"/>
              </a:ext>
            </a:extLst>
          </p:cNvPr>
          <p:cNvSpPr txBox="1"/>
          <p:nvPr/>
        </p:nvSpPr>
        <p:spPr>
          <a:xfrm>
            <a:off x="493031" y="577044"/>
            <a:ext cx="7027656" cy="1188346"/>
          </a:xfrm>
          <a:prstGeom prst="rect">
            <a:avLst/>
          </a:prstGeom>
          <a:solidFill>
            <a:srgbClr val="0B3367"/>
          </a:solidFill>
        </p:spPr>
        <p:txBody>
          <a:bodyPr wrap="square" rtlCol="0" anchor="t" anchorCtr="0">
            <a:noAutofit/>
          </a:bodyPr>
          <a:lstStyle/>
          <a:p>
            <a:pPr lvl="0" algn="ctr"/>
            <a:r>
              <a:rPr lang="it-IT" sz="2400" b="1" dirty="0">
                <a:solidFill>
                  <a:srgbClr val="0DEDB0"/>
                </a:solidFill>
                <a:latin typeface="Dosis" panose="02010503020202060003" pitchFamily="2" charset="77"/>
              </a:rPr>
              <a:t>Hai </a:t>
            </a:r>
            <a:r>
              <a:rPr lang="it-IT" sz="2800" b="1" dirty="0">
                <a:solidFill>
                  <a:srgbClr val="0DEDB0"/>
                </a:solidFill>
                <a:latin typeface="Dosis" panose="02010503020202060003" pitchFamily="2" charset="77"/>
              </a:rPr>
              <a:t>concluso</a:t>
            </a:r>
            <a:r>
              <a:rPr lang="it-IT" sz="2400" b="1" dirty="0">
                <a:solidFill>
                  <a:srgbClr val="0DEDB0"/>
                </a:solidFill>
                <a:latin typeface="Dosis" panose="02010503020202060003" pitchFamily="2" charset="77"/>
              </a:rPr>
              <a:t> la </a:t>
            </a:r>
            <a:r>
              <a:rPr lang="it-IT" sz="2800" b="1" dirty="0">
                <a:solidFill>
                  <a:srgbClr val="0DEDB0"/>
                </a:solidFill>
                <a:latin typeface="Dosis" panose="02010503020202060003" pitchFamily="2" charset="77"/>
              </a:rPr>
              <a:t>scuola</a:t>
            </a:r>
            <a:r>
              <a:rPr lang="it-IT" sz="2400" b="1" dirty="0">
                <a:solidFill>
                  <a:srgbClr val="0DEDB0"/>
                </a:solidFill>
                <a:latin typeface="Dosis" panose="02010503020202060003" pitchFamily="2" charset="77"/>
              </a:rPr>
              <a:t> con ottimi voti, ora ti aspetta un’estate piena di possibili esperienze interessanti. Come ti organizzi?</a:t>
            </a:r>
          </a:p>
        </p:txBody>
      </p:sp>
      <p:sp>
        <p:nvSpPr>
          <p:cNvPr id="5" name="CasellaDiTesto 4">
            <a:extLst>
              <a:ext uri="{FF2B5EF4-FFF2-40B4-BE49-F238E27FC236}">
                <a16:creationId xmlns:a16="http://schemas.microsoft.com/office/drawing/2014/main" id="{47F0920A-6A2D-8145-B22C-FB09D50810DF}"/>
              </a:ext>
            </a:extLst>
          </p:cNvPr>
          <p:cNvSpPr txBox="1"/>
          <p:nvPr/>
        </p:nvSpPr>
        <p:spPr>
          <a:xfrm>
            <a:off x="9262180" y="784446"/>
            <a:ext cx="986167" cy="523220"/>
          </a:xfrm>
          <a:prstGeom prst="rect">
            <a:avLst/>
          </a:prstGeom>
          <a:noFill/>
        </p:spPr>
        <p:txBody>
          <a:bodyPr wrap="none" rtlCol="0">
            <a:spAutoFit/>
          </a:bodyPr>
          <a:lstStyle/>
          <a:p>
            <a:r>
              <a:rPr lang="it-IT" sz="2800" b="1" dirty="0">
                <a:latin typeface="Dosis" panose="02010503020202060003" pitchFamily="2" charset="77"/>
              </a:rPr>
              <a:t>€ 100</a:t>
            </a:r>
          </a:p>
        </p:txBody>
      </p:sp>
      <p:pic>
        <p:nvPicPr>
          <p:cNvPr id="6" name="Elemento grafico 5" descr="Cerchio con freccia destra">
            <a:extLst>
              <a:ext uri="{FF2B5EF4-FFF2-40B4-BE49-F238E27FC236}">
                <a16:creationId xmlns:a16="http://schemas.microsoft.com/office/drawing/2014/main" id="{47C2C08F-B6F4-A949-8EEC-4670F6ED51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784569" y="577044"/>
            <a:ext cx="914400" cy="914400"/>
          </a:xfrm>
          <a:prstGeom prst="rect">
            <a:avLst/>
          </a:prstGeom>
        </p:spPr>
      </p:pic>
      <p:pic>
        <p:nvPicPr>
          <p:cNvPr id="7" name="Elemento grafico 6" descr="Cerchio con freccia destra">
            <a:extLst>
              <a:ext uri="{FF2B5EF4-FFF2-40B4-BE49-F238E27FC236}">
                <a16:creationId xmlns:a16="http://schemas.microsoft.com/office/drawing/2014/main" id="{F5B30ACD-13C2-EF4B-A8D4-9FC7CDAC6C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8148189" y="588856"/>
            <a:ext cx="914400" cy="914400"/>
          </a:xfrm>
          <a:prstGeom prst="rect">
            <a:avLst/>
          </a:prstGeom>
        </p:spPr>
      </p:pic>
      <p:sp>
        <p:nvSpPr>
          <p:cNvPr id="9" name="CasellaDiTesto 8">
            <a:hlinkClick r:id="rId6" action="ppaction://hlinksldjump"/>
            <a:extLst>
              <a:ext uri="{FF2B5EF4-FFF2-40B4-BE49-F238E27FC236}">
                <a16:creationId xmlns:a16="http://schemas.microsoft.com/office/drawing/2014/main" id="{E54E54F9-4579-C44D-B6E1-FF4228997370}"/>
              </a:ext>
            </a:extLst>
          </p:cNvPr>
          <p:cNvSpPr txBox="1"/>
          <p:nvPr/>
        </p:nvSpPr>
        <p:spPr>
          <a:xfrm>
            <a:off x="685109" y="1915498"/>
            <a:ext cx="7463080" cy="1780655"/>
          </a:xfrm>
          <a:prstGeom prst="rect">
            <a:avLst/>
          </a:prstGeom>
          <a:solidFill>
            <a:srgbClr val="0B3367"/>
          </a:solidFill>
        </p:spPr>
        <p:txBody>
          <a:bodyPr wrap="square" rtlCol="0" anchor="t" anchorCtr="0">
            <a:noAutofit/>
          </a:bodyPr>
          <a:lstStyle/>
          <a:p>
            <a:pPr algn="ctr"/>
            <a:r>
              <a:rPr lang="it-IT" sz="3200" b="1" dirty="0">
                <a:solidFill>
                  <a:srgbClr val="0DEDB0"/>
                </a:solidFill>
                <a:latin typeface="Abril Fatface" panose="02000503000000020003" pitchFamily="2" charset="77"/>
              </a:rPr>
              <a:t>A)</a:t>
            </a:r>
            <a:r>
              <a:rPr lang="it-IT" b="1" dirty="0">
                <a:solidFill>
                  <a:srgbClr val="0DEDB0"/>
                </a:solidFill>
                <a:latin typeface="Dosis" panose="02010503020202060003" pitchFamily="2" charset="77"/>
              </a:rPr>
              <a:t> </a:t>
            </a:r>
            <a:r>
              <a:rPr lang="it-IT" sz="2400" b="1" dirty="0">
                <a:solidFill>
                  <a:srgbClr val="0DEDB0"/>
                </a:solidFill>
              </a:rPr>
              <a:t>Organizzo una vacanza dietro l’altra, certamente non posso tralasciare nessuno dei miei amici e quindi devo far visita a tutti. Passo un’estate meravigliosa, ma esclusivamente all’insegna del divertimento!</a:t>
            </a:r>
          </a:p>
          <a:p>
            <a:pPr algn="ctr"/>
            <a:endParaRPr lang="it-IT" sz="2400" b="1" dirty="0">
              <a:solidFill>
                <a:srgbClr val="FED21F"/>
              </a:solidFill>
              <a:latin typeface="Dosis" panose="02010503020202060003" pitchFamily="2" charset="77"/>
            </a:endParaRPr>
          </a:p>
        </p:txBody>
      </p:sp>
      <p:sp>
        <p:nvSpPr>
          <p:cNvPr id="10" name="CasellaDiTesto 9">
            <a:hlinkClick r:id="rId7" action="ppaction://hlinksldjump"/>
            <a:extLst>
              <a:ext uri="{FF2B5EF4-FFF2-40B4-BE49-F238E27FC236}">
                <a16:creationId xmlns:a16="http://schemas.microsoft.com/office/drawing/2014/main" id="{49F227F8-A573-2B47-BE72-3A4EA154B84A}"/>
              </a:ext>
            </a:extLst>
          </p:cNvPr>
          <p:cNvSpPr txBox="1"/>
          <p:nvPr/>
        </p:nvSpPr>
        <p:spPr>
          <a:xfrm>
            <a:off x="493031" y="4023283"/>
            <a:ext cx="7930526" cy="2245861"/>
          </a:xfrm>
          <a:prstGeom prst="rect">
            <a:avLst/>
          </a:prstGeom>
          <a:solidFill>
            <a:srgbClr val="0B3367"/>
          </a:solidFill>
        </p:spPr>
        <p:txBody>
          <a:bodyPr wrap="square" rtlCol="0" anchor="t" anchorCtr="0">
            <a:noAutofit/>
          </a:bodyPr>
          <a:lstStyle/>
          <a:p>
            <a:pPr algn="ctr"/>
            <a:r>
              <a:rPr lang="it-IT" sz="4000" b="1" dirty="0">
                <a:solidFill>
                  <a:srgbClr val="0DEDB0"/>
                </a:solidFill>
                <a:latin typeface="Abril Fatface" panose="02000503000000020003" pitchFamily="2" charset="77"/>
              </a:rPr>
              <a:t>B) </a:t>
            </a:r>
            <a:r>
              <a:rPr lang="it-IT" sz="2400" b="1" dirty="0">
                <a:solidFill>
                  <a:srgbClr val="0DEDB0"/>
                </a:solidFill>
                <a:latin typeface="Dosis" panose="02010503020202060003" pitchFamily="2" charset="77"/>
              </a:rPr>
              <a:t>Le vacanze sono d’obbligo dopo un anno scolastico a sgobbare sui libri, tuttavia non voglio stare 3 mesi in spiaggia. </a:t>
            </a:r>
          </a:p>
          <a:p>
            <a:pPr algn="ctr"/>
            <a:r>
              <a:rPr lang="it-IT" sz="2400" b="1" dirty="0">
                <a:solidFill>
                  <a:srgbClr val="0DEDB0"/>
                </a:solidFill>
                <a:latin typeface="Dosis" panose="02010503020202060003" pitchFamily="2" charset="77"/>
              </a:rPr>
              <a:t>Decido di trovare un lavoretto per l’estate, nulla di impegnativo, ma qualcosa che mi possa far guadagnare qualche spicciolo</a:t>
            </a:r>
          </a:p>
        </p:txBody>
      </p:sp>
      <p:sp>
        <p:nvSpPr>
          <p:cNvPr id="4" name="Titolo 3">
            <a:extLst>
              <a:ext uri="{FF2B5EF4-FFF2-40B4-BE49-F238E27FC236}">
                <a16:creationId xmlns:a16="http://schemas.microsoft.com/office/drawing/2014/main" id="{2F5F1FDD-47A8-F641-B10E-8BD1EDA498CA}"/>
              </a:ext>
            </a:extLst>
          </p:cNvPr>
          <p:cNvSpPr>
            <a:spLocks noGrp="1"/>
          </p:cNvSpPr>
          <p:nvPr>
            <p:ph type="title" idx="4294967295"/>
          </p:nvPr>
        </p:nvSpPr>
        <p:spPr>
          <a:xfrm>
            <a:off x="838200" y="-1931171"/>
            <a:ext cx="10515600" cy="1325563"/>
          </a:xfrm>
        </p:spPr>
        <p:txBody>
          <a:bodyPr/>
          <a:lstStyle/>
          <a:p>
            <a:pPr rtl="0" eaLnBrk="1" latinLnBrk="0" hangingPunct="1"/>
            <a:r>
              <a:rPr lang="it-IT" sz="3200" kern="1200" dirty="0">
                <a:solidFill>
                  <a:srgbClr val="000000"/>
                </a:solidFill>
                <a:effectLst/>
                <a:latin typeface="Calibri" panose="020F0502020204030204" pitchFamily="34" charset="0"/>
                <a:ea typeface="+mn-ea"/>
                <a:cs typeface="+mn-cs"/>
              </a:rPr>
              <a:t>Livello 4 1A2C3B</a:t>
            </a:r>
            <a:endParaRPr lang="it-IT" dirty="0">
              <a:effectLst/>
            </a:endParaRPr>
          </a:p>
        </p:txBody>
      </p:sp>
      <p:pic>
        <p:nvPicPr>
          <p:cNvPr id="11" name="Immagine 10" descr="Immagine che contiene testo, grafica vettoriale, silhouette, clipart&#10;&#10;Descrizione generata automaticamente">
            <a:extLst>
              <a:ext uri="{FF2B5EF4-FFF2-40B4-BE49-F238E27FC236}">
                <a16:creationId xmlns:a16="http://schemas.microsoft.com/office/drawing/2014/main" id="{900692EA-7B7F-461E-B804-2A249417721A}"/>
              </a:ext>
            </a:extLst>
          </p:cNvPr>
          <p:cNvPicPr>
            <a:picLocks noChangeAspect="1"/>
          </p:cNvPicPr>
          <p:nvPr/>
        </p:nvPicPr>
        <p:blipFill>
          <a:blip r:embed="rId8"/>
          <a:stretch>
            <a:fillRect/>
          </a:stretch>
        </p:blipFill>
        <p:spPr>
          <a:xfrm>
            <a:off x="8541879" y="2967887"/>
            <a:ext cx="4356652" cy="4356652"/>
          </a:xfrm>
          <a:prstGeom prst="rect">
            <a:avLst/>
          </a:prstGeom>
        </p:spPr>
      </p:pic>
      <p:pic>
        <p:nvPicPr>
          <p:cNvPr id="12" name="Immagine 11">
            <a:extLst>
              <a:ext uri="{FF2B5EF4-FFF2-40B4-BE49-F238E27FC236}">
                <a16:creationId xmlns:a16="http://schemas.microsoft.com/office/drawing/2014/main" id="{94893EAE-B2E3-42F0-BEA7-4BAE3668C52D}"/>
              </a:ext>
            </a:extLst>
          </p:cNvPr>
          <p:cNvPicPr>
            <a:picLocks noChangeAspect="1"/>
          </p:cNvPicPr>
          <p:nvPr/>
        </p:nvPicPr>
        <p:blipFill>
          <a:blip r:embed="rId9"/>
          <a:stretch>
            <a:fillRect/>
          </a:stretch>
        </p:blipFill>
        <p:spPr>
          <a:xfrm>
            <a:off x="7686019" y="1419543"/>
            <a:ext cx="2753139" cy="2753139"/>
          </a:xfrm>
          <a:prstGeom prst="rect">
            <a:avLst/>
          </a:prstGeom>
        </p:spPr>
      </p:pic>
    </p:spTree>
    <p:extLst>
      <p:ext uri="{BB962C8B-B14F-4D97-AF65-F5344CB8AC3E}">
        <p14:creationId xmlns:p14="http://schemas.microsoft.com/office/powerpoint/2010/main" val="42096169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C386A89-AEE8-D747-8B20-8567DF4A77D0}"/>
              </a:ext>
            </a:extLst>
          </p:cNvPr>
          <p:cNvSpPr txBox="1"/>
          <p:nvPr/>
        </p:nvSpPr>
        <p:spPr>
          <a:xfrm>
            <a:off x="3679186" y="-1005840"/>
            <a:ext cx="3690878" cy="584775"/>
          </a:xfrm>
          <a:prstGeom prst="rect">
            <a:avLst/>
          </a:prstGeom>
          <a:solidFill>
            <a:srgbClr val="00902A"/>
          </a:solidFill>
        </p:spPr>
        <p:txBody>
          <a:bodyPr wrap="square" rtlCol="0">
            <a:spAutoFit/>
          </a:bodyPr>
          <a:lstStyle/>
          <a:p>
            <a:r>
              <a:rPr lang="it-IT" sz="3200" dirty="0"/>
              <a:t>Livello 4 1B2A3A</a:t>
            </a:r>
          </a:p>
        </p:txBody>
      </p:sp>
      <p:sp>
        <p:nvSpPr>
          <p:cNvPr id="3" name="CasellaDiTesto 2">
            <a:extLst>
              <a:ext uri="{FF2B5EF4-FFF2-40B4-BE49-F238E27FC236}">
                <a16:creationId xmlns:a16="http://schemas.microsoft.com/office/drawing/2014/main" id="{4866DA58-39B2-DF47-8F4E-4A2DF6D91372}"/>
              </a:ext>
            </a:extLst>
          </p:cNvPr>
          <p:cNvSpPr txBox="1"/>
          <p:nvPr/>
        </p:nvSpPr>
        <p:spPr>
          <a:xfrm>
            <a:off x="493031" y="577044"/>
            <a:ext cx="7027656" cy="1188346"/>
          </a:xfrm>
          <a:prstGeom prst="rect">
            <a:avLst/>
          </a:prstGeom>
          <a:solidFill>
            <a:srgbClr val="0B3367"/>
          </a:solidFill>
        </p:spPr>
        <p:txBody>
          <a:bodyPr wrap="square" rtlCol="0" anchor="t" anchorCtr="0">
            <a:noAutofit/>
          </a:bodyPr>
          <a:lstStyle/>
          <a:p>
            <a:pPr lvl="0" algn="ctr"/>
            <a:r>
              <a:rPr lang="it-IT" sz="2400" b="1" dirty="0">
                <a:solidFill>
                  <a:srgbClr val="0DEDB0"/>
                </a:solidFill>
                <a:latin typeface="Dosis" panose="02010503020202060003" pitchFamily="2" charset="77"/>
              </a:rPr>
              <a:t>Hai </a:t>
            </a:r>
            <a:r>
              <a:rPr lang="it-IT" sz="2800" b="1" dirty="0">
                <a:solidFill>
                  <a:srgbClr val="0DEDB0"/>
                </a:solidFill>
                <a:latin typeface="Dosis" panose="02010503020202060003" pitchFamily="2" charset="77"/>
              </a:rPr>
              <a:t>concluso</a:t>
            </a:r>
            <a:r>
              <a:rPr lang="it-IT" sz="2400" b="1" dirty="0">
                <a:solidFill>
                  <a:srgbClr val="0DEDB0"/>
                </a:solidFill>
                <a:latin typeface="Dosis" panose="02010503020202060003" pitchFamily="2" charset="77"/>
              </a:rPr>
              <a:t> la </a:t>
            </a:r>
            <a:r>
              <a:rPr lang="it-IT" sz="2800" b="1" dirty="0">
                <a:solidFill>
                  <a:srgbClr val="0DEDB0"/>
                </a:solidFill>
                <a:latin typeface="Dosis" panose="02010503020202060003" pitchFamily="2" charset="77"/>
              </a:rPr>
              <a:t>scuola</a:t>
            </a:r>
            <a:r>
              <a:rPr lang="it-IT" sz="2400" b="1" dirty="0">
                <a:solidFill>
                  <a:srgbClr val="0DEDB0"/>
                </a:solidFill>
                <a:latin typeface="Dosis" panose="02010503020202060003" pitchFamily="2" charset="77"/>
              </a:rPr>
              <a:t> con ottimi voti, ora ti aspetta un’estate piena di possibili esperienze interessanti. Come ti organizzi?</a:t>
            </a:r>
          </a:p>
        </p:txBody>
      </p:sp>
      <p:sp>
        <p:nvSpPr>
          <p:cNvPr id="5" name="CasellaDiTesto 4">
            <a:extLst>
              <a:ext uri="{FF2B5EF4-FFF2-40B4-BE49-F238E27FC236}">
                <a16:creationId xmlns:a16="http://schemas.microsoft.com/office/drawing/2014/main" id="{47F0920A-6A2D-8145-B22C-FB09D50810DF}"/>
              </a:ext>
            </a:extLst>
          </p:cNvPr>
          <p:cNvSpPr txBox="1"/>
          <p:nvPr/>
        </p:nvSpPr>
        <p:spPr>
          <a:xfrm>
            <a:off x="9262180" y="784446"/>
            <a:ext cx="1308371" cy="523220"/>
          </a:xfrm>
          <a:prstGeom prst="rect">
            <a:avLst/>
          </a:prstGeom>
          <a:noFill/>
        </p:spPr>
        <p:txBody>
          <a:bodyPr wrap="none" rtlCol="0">
            <a:spAutoFit/>
          </a:bodyPr>
          <a:lstStyle/>
          <a:p>
            <a:r>
              <a:rPr lang="it-IT" sz="2800" b="1" dirty="0">
                <a:latin typeface="Dosis" panose="02010503020202060003" pitchFamily="2" charset="77"/>
              </a:rPr>
              <a:t>€ -1299</a:t>
            </a:r>
          </a:p>
        </p:txBody>
      </p:sp>
      <p:pic>
        <p:nvPicPr>
          <p:cNvPr id="6" name="Elemento grafico 5" descr="Cerchio con freccia destra">
            <a:extLst>
              <a:ext uri="{FF2B5EF4-FFF2-40B4-BE49-F238E27FC236}">
                <a16:creationId xmlns:a16="http://schemas.microsoft.com/office/drawing/2014/main" id="{47C2C08F-B6F4-A949-8EEC-4670F6ED51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784569" y="577044"/>
            <a:ext cx="914400" cy="914400"/>
          </a:xfrm>
          <a:prstGeom prst="rect">
            <a:avLst/>
          </a:prstGeom>
        </p:spPr>
      </p:pic>
      <p:pic>
        <p:nvPicPr>
          <p:cNvPr id="7" name="Elemento grafico 6" descr="Cerchio con freccia destra">
            <a:extLst>
              <a:ext uri="{FF2B5EF4-FFF2-40B4-BE49-F238E27FC236}">
                <a16:creationId xmlns:a16="http://schemas.microsoft.com/office/drawing/2014/main" id="{F5B30ACD-13C2-EF4B-A8D4-9FC7CDAC6C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8148189" y="588856"/>
            <a:ext cx="914400" cy="914400"/>
          </a:xfrm>
          <a:prstGeom prst="rect">
            <a:avLst/>
          </a:prstGeom>
        </p:spPr>
      </p:pic>
      <p:sp>
        <p:nvSpPr>
          <p:cNvPr id="9" name="CasellaDiTesto 8">
            <a:hlinkClick r:id="rId6" action="ppaction://hlinksldjump"/>
            <a:extLst>
              <a:ext uri="{FF2B5EF4-FFF2-40B4-BE49-F238E27FC236}">
                <a16:creationId xmlns:a16="http://schemas.microsoft.com/office/drawing/2014/main" id="{E54E54F9-4579-C44D-B6E1-FF4228997370}"/>
              </a:ext>
            </a:extLst>
          </p:cNvPr>
          <p:cNvSpPr txBox="1"/>
          <p:nvPr/>
        </p:nvSpPr>
        <p:spPr>
          <a:xfrm>
            <a:off x="685109" y="1915498"/>
            <a:ext cx="7463080" cy="1780655"/>
          </a:xfrm>
          <a:prstGeom prst="rect">
            <a:avLst/>
          </a:prstGeom>
          <a:solidFill>
            <a:srgbClr val="0B3367"/>
          </a:solidFill>
        </p:spPr>
        <p:txBody>
          <a:bodyPr wrap="square" rtlCol="0" anchor="t" anchorCtr="0">
            <a:noAutofit/>
          </a:bodyPr>
          <a:lstStyle/>
          <a:p>
            <a:pPr algn="ctr"/>
            <a:r>
              <a:rPr lang="it-IT" sz="3200" b="1" dirty="0">
                <a:solidFill>
                  <a:srgbClr val="0DEDB0"/>
                </a:solidFill>
                <a:latin typeface="Abril Fatface" panose="02000503000000020003" pitchFamily="2" charset="77"/>
              </a:rPr>
              <a:t>A)</a:t>
            </a:r>
            <a:r>
              <a:rPr lang="it-IT" b="1" dirty="0">
                <a:solidFill>
                  <a:srgbClr val="0DEDB0"/>
                </a:solidFill>
                <a:latin typeface="Dosis" panose="02010503020202060003" pitchFamily="2" charset="77"/>
              </a:rPr>
              <a:t> </a:t>
            </a:r>
            <a:r>
              <a:rPr lang="it-IT" sz="2400" b="1" dirty="0">
                <a:solidFill>
                  <a:srgbClr val="0DEDB0"/>
                </a:solidFill>
              </a:rPr>
              <a:t>Organizzo una vacanza dietro l’altra, certamente non posso tralasciare nessuno dei miei amici e quindi devo far visita a tutti. Passo un’estate meravigliosa, ma esclusivamente all’insegna del divertimento!</a:t>
            </a:r>
          </a:p>
          <a:p>
            <a:pPr algn="ctr"/>
            <a:endParaRPr lang="it-IT" sz="2400" b="1" dirty="0">
              <a:solidFill>
                <a:srgbClr val="FED21F"/>
              </a:solidFill>
              <a:latin typeface="Dosis" panose="02010503020202060003" pitchFamily="2" charset="77"/>
            </a:endParaRPr>
          </a:p>
        </p:txBody>
      </p:sp>
      <p:sp>
        <p:nvSpPr>
          <p:cNvPr id="10" name="CasellaDiTesto 9">
            <a:hlinkClick r:id="rId7" action="ppaction://hlinksldjump"/>
            <a:extLst>
              <a:ext uri="{FF2B5EF4-FFF2-40B4-BE49-F238E27FC236}">
                <a16:creationId xmlns:a16="http://schemas.microsoft.com/office/drawing/2014/main" id="{49F227F8-A573-2B47-BE72-3A4EA154B84A}"/>
              </a:ext>
            </a:extLst>
          </p:cNvPr>
          <p:cNvSpPr txBox="1"/>
          <p:nvPr/>
        </p:nvSpPr>
        <p:spPr>
          <a:xfrm>
            <a:off x="493031" y="4023283"/>
            <a:ext cx="7930526" cy="2245861"/>
          </a:xfrm>
          <a:prstGeom prst="rect">
            <a:avLst/>
          </a:prstGeom>
          <a:solidFill>
            <a:srgbClr val="0B3367"/>
          </a:solidFill>
        </p:spPr>
        <p:txBody>
          <a:bodyPr wrap="square" rtlCol="0" anchor="t" anchorCtr="0">
            <a:noAutofit/>
          </a:bodyPr>
          <a:lstStyle/>
          <a:p>
            <a:pPr algn="ctr"/>
            <a:r>
              <a:rPr lang="it-IT" sz="4000" b="1" dirty="0">
                <a:solidFill>
                  <a:srgbClr val="0DEDB0"/>
                </a:solidFill>
                <a:latin typeface="Abril Fatface" panose="02000503000000020003" pitchFamily="2" charset="77"/>
              </a:rPr>
              <a:t>B) </a:t>
            </a:r>
            <a:r>
              <a:rPr lang="it-IT" sz="2400" b="1" dirty="0">
                <a:solidFill>
                  <a:srgbClr val="0DEDB0"/>
                </a:solidFill>
                <a:latin typeface="Dosis" panose="02010503020202060003" pitchFamily="2" charset="77"/>
              </a:rPr>
              <a:t>Le vacanze sono d’obbligo dopo un anno scolastico a sgobbare sui libri, tuttavia non voglio stare 3 mesi in spiaggia. </a:t>
            </a:r>
          </a:p>
          <a:p>
            <a:pPr algn="ctr"/>
            <a:r>
              <a:rPr lang="it-IT" sz="2400" b="1" dirty="0">
                <a:solidFill>
                  <a:srgbClr val="0DEDB0"/>
                </a:solidFill>
                <a:latin typeface="Dosis" panose="02010503020202060003" pitchFamily="2" charset="77"/>
              </a:rPr>
              <a:t>Decido di trovare un lavoretto per l’estate, nulla di impegnativo, ma qualcosa che mi possa far guadagnare qualche spicciolo</a:t>
            </a:r>
          </a:p>
        </p:txBody>
      </p:sp>
      <p:sp>
        <p:nvSpPr>
          <p:cNvPr id="4" name="Titolo 3">
            <a:extLst>
              <a:ext uri="{FF2B5EF4-FFF2-40B4-BE49-F238E27FC236}">
                <a16:creationId xmlns:a16="http://schemas.microsoft.com/office/drawing/2014/main" id="{B0B4208C-4938-2C47-B06A-DCBF9C0F0B5B}"/>
              </a:ext>
            </a:extLst>
          </p:cNvPr>
          <p:cNvSpPr>
            <a:spLocks noGrp="1"/>
          </p:cNvSpPr>
          <p:nvPr>
            <p:ph type="title" idx="4294967295"/>
          </p:nvPr>
        </p:nvSpPr>
        <p:spPr>
          <a:xfrm>
            <a:off x="978876" y="-1801131"/>
            <a:ext cx="10515600" cy="1325563"/>
          </a:xfrm>
        </p:spPr>
        <p:txBody>
          <a:bodyPr/>
          <a:lstStyle/>
          <a:p>
            <a:pPr rtl="0" eaLnBrk="1" latinLnBrk="0" hangingPunct="1"/>
            <a:r>
              <a:rPr lang="it-IT" sz="3200" kern="1200" dirty="0">
                <a:solidFill>
                  <a:srgbClr val="000000"/>
                </a:solidFill>
                <a:effectLst/>
                <a:latin typeface="Calibri" panose="020F0502020204030204" pitchFamily="34" charset="0"/>
                <a:ea typeface="+mn-ea"/>
                <a:cs typeface="+mn-cs"/>
              </a:rPr>
              <a:t>Livello 4 1B2A3A</a:t>
            </a:r>
            <a:endParaRPr lang="it-IT" dirty="0">
              <a:effectLst/>
            </a:endParaRPr>
          </a:p>
        </p:txBody>
      </p:sp>
      <p:pic>
        <p:nvPicPr>
          <p:cNvPr id="11" name="Immagine 10" descr="Immagine che contiene testo, grafica vettoriale, silhouette, clipart&#10;&#10;Descrizione generata automaticamente">
            <a:extLst>
              <a:ext uri="{FF2B5EF4-FFF2-40B4-BE49-F238E27FC236}">
                <a16:creationId xmlns:a16="http://schemas.microsoft.com/office/drawing/2014/main" id="{4D485B4D-F131-4C64-852B-053443941C56}"/>
              </a:ext>
            </a:extLst>
          </p:cNvPr>
          <p:cNvPicPr>
            <a:picLocks noChangeAspect="1"/>
          </p:cNvPicPr>
          <p:nvPr/>
        </p:nvPicPr>
        <p:blipFill>
          <a:blip r:embed="rId8"/>
          <a:stretch>
            <a:fillRect/>
          </a:stretch>
        </p:blipFill>
        <p:spPr>
          <a:xfrm>
            <a:off x="8516977" y="2967887"/>
            <a:ext cx="4356652" cy="4356652"/>
          </a:xfrm>
          <a:prstGeom prst="rect">
            <a:avLst/>
          </a:prstGeom>
        </p:spPr>
      </p:pic>
      <p:pic>
        <p:nvPicPr>
          <p:cNvPr id="12" name="Immagine 11">
            <a:extLst>
              <a:ext uri="{FF2B5EF4-FFF2-40B4-BE49-F238E27FC236}">
                <a16:creationId xmlns:a16="http://schemas.microsoft.com/office/drawing/2014/main" id="{AD17E1C7-D848-44BD-B754-340EB5EFD4EE}"/>
              </a:ext>
            </a:extLst>
          </p:cNvPr>
          <p:cNvPicPr>
            <a:picLocks noChangeAspect="1"/>
          </p:cNvPicPr>
          <p:nvPr/>
        </p:nvPicPr>
        <p:blipFill>
          <a:blip r:embed="rId9"/>
          <a:stretch>
            <a:fillRect/>
          </a:stretch>
        </p:blipFill>
        <p:spPr>
          <a:xfrm>
            <a:off x="7686019" y="1395727"/>
            <a:ext cx="2753139" cy="2753139"/>
          </a:xfrm>
          <a:prstGeom prst="rect">
            <a:avLst/>
          </a:prstGeom>
        </p:spPr>
      </p:pic>
    </p:spTree>
    <p:extLst>
      <p:ext uri="{BB962C8B-B14F-4D97-AF65-F5344CB8AC3E}">
        <p14:creationId xmlns:p14="http://schemas.microsoft.com/office/powerpoint/2010/main" val="25407290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C386A89-AEE8-D747-8B20-8567DF4A77D0}"/>
              </a:ext>
            </a:extLst>
          </p:cNvPr>
          <p:cNvSpPr txBox="1"/>
          <p:nvPr/>
        </p:nvSpPr>
        <p:spPr>
          <a:xfrm>
            <a:off x="3679186" y="-1005840"/>
            <a:ext cx="3690878" cy="584775"/>
          </a:xfrm>
          <a:prstGeom prst="rect">
            <a:avLst/>
          </a:prstGeom>
          <a:solidFill>
            <a:srgbClr val="00902A"/>
          </a:solidFill>
        </p:spPr>
        <p:txBody>
          <a:bodyPr wrap="square" rtlCol="0">
            <a:spAutoFit/>
          </a:bodyPr>
          <a:lstStyle/>
          <a:p>
            <a:r>
              <a:rPr lang="it-IT" sz="3200" dirty="0"/>
              <a:t>Livello 4 1B2A3B</a:t>
            </a:r>
          </a:p>
        </p:txBody>
      </p:sp>
      <p:sp>
        <p:nvSpPr>
          <p:cNvPr id="3" name="CasellaDiTesto 2">
            <a:extLst>
              <a:ext uri="{FF2B5EF4-FFF2-40B4-BE49-F238E27FC236}">
                <a16:creationId xmlns:a16="http://schemas.microsoft.com/office/drawing/2014/main" id="{4866DA58-39B2-DF47-8F4E-4A2DF6D91372}"/>
              </a:ext>
            </a:extLst>
          </p:cNvPr>
          <p:cNvSpPr txBox="1"/>
          <p:nvPr/>
        </p:nvSpPr>
        <p:spPr>
          <a:xfrm>
            <a:off x="493031" y="577044"/>
            <a:ext cx="7027656" cy="1188346"/>
          </a:xfrm>
          <a:prstGeom prst="rect">
            <a:avLst/>
          </a:prstGeom>
          <a:solidFill>
            <a:srgbClr val="0B3367"/>
          </a:solidFill>
        </p:spPr>
        <p:txBody>
          <a:bodyPr wrap="square" rtlCol="0" anchor="t" anchorCtr="0">
            <a:noAutofit/>
          </a:bodyPr>
          <a:lstStyle/>
          <a:p>
            <a:pPr lvl="0" algn="ctr"/>
            <a:r>
              <a:rPr lang="it-IT" sz="2400" b="1" dirty="0">
                <a:solidFill>
                  <a:srgbClr val="0DEDB0"/>
                </a:solidFill>
                <a:latin typeface="Dosis" panose="02010503020202060003" pitchFamily="2" charset="77"/>
              </a:rPr>
              <a:t>Hai </a:t>
            </a:r>
            <a:r>
              <a:rPr lang="it-IT" sz="2800" b="1" dirty="0">
                <a:solidFill>
                  <a:srgbClr val="0DEDB0"/>
                </a:solidFill>
                <a:latin typeface="Dosis" panose="02010503020202060003" pitchFamily="2" charset="77"/>
              </a:rPr>
              <a:t>concluso</a:t>
            </a:r>
            <a:r>
              <a:rPr lang="it-IT" sz="2400" b="1" dirty="0">
                <a:solidFill>
                  <a:srgbClr val="0DEDB0"/>
                </a:solidFill>
                <a:latin typeface="Dosis" panose="02010503020202060003" pitchFamily="2" charset="77"/>
              </a:rPr>
              <a:t> la </a:t>
            </a:r>
            <a:r>
              <a:rPr lang="it-IT" sz="2800" b="1" dirty="0">
                <a:solidFill>
                  <a:srgbClr val="0DEDB0"/>
                </a:solidFill>
                <a:latin typeface="Dosis" panose="02010503020202060003" pitchFamily="2" charset="77"/>
              </a:rPr>
              <a:t>scuola</a:t>
            </a:r>
            <a:r>
              <a:rPr lang="it-IT" sz="2400" b="1" dirty="0">
                <a:solidFill>
                  <a:srgbClr val="0DEDB0"/>
                </a:solidFill>
                <a:latin typeface="Dosis" panose="02010503020202060003" pitchFamily="2" charset="77"/>
              </a:rPr>
              <a:t> con ottimi voti, ora ti aspetta un’estate piena di possibili esperienze interessanti. Come ti organizzi?</a:t>
            </a:r>
          </a:p>
        </p:txBody>
      </p:sp>
      <p:sp>
        <p:nvSpPr>
          <p:cNvPr id="5" name="CasellaDiTesto 4">
            <a:extLst>
              <a:ext uri="{FF2B5EF4-FFF2-40B4-BE49-F238E27FC236}">
                <a16:creationId xmlns:a16="http://schemas.microsoft.com/office/drawing/2014/main" id="{47F0920A-6A2D-8145-B22C-FB09D50810DF}"/>
              </a:ext>
            </a:extLst>
          </p:cNvPr>
          <p:cNvSpPr txBox="1"/>
          <p:nvPr/>
        </p:nvSpPr>
        <p:spPr>
          <a:xfrm>
            <a:off x="9690091" y="784446"/>
            <a:ext cx="582211" cy="523220"/>
          </a:xfrm>
          <a:prstGeom prst="rect">
            <a:avLst/>
          </a:prstGeom>
          <a:noFill/>
        </p:spPr>
        <p:txBody>
          <a:bodyPr wrap="none" rtlCol="0">
            <a:spAutoFit/>
          </a:bodyPr>
          <a:lstStyle/>
          <a:p>
            <a:r>
              <a:rPr lang="it-IT" sz="2800" b="1" dirty="0">
                <a:latin typeface="Dosis" panose="02010503020202060003" pitchFamily="2" charset="77"/>
              </a:rPr>
              <a:t>€ 1</a:t>
            </a:r>
          </a:p>
        </p:txBody>
      </p:sp>
      <p:pic>
        <p:nvPicPr>
          <p:cNvPr id="6" name="Elemento grafico 5" descr="Cerchio con freccia destra">
            <a:extLst>
              <a:ext uri="{FF2B5EF4-FFF2-40B4-BE49-F238E27FC236}">
                <a16:creationId xmlns:a16="http://schemas.microsoft.com/office/drawing/2014/main" id="{47C2C08F-B6F4-A949-8EEC-4670F6ED51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784569" y="577044"/>
            <a:ext cx="914400" cy="914400"/>
          </a:xfrm>
          <a:prstGeom prst="rect">
            <a:avLst/>
          </a:prstGeom>
        </p:spPr>
      </p:pic>
      <p:pic>
        <p:nvPicPr>
          <p:cNvPr id="7" name="Elemento grafico 6" descr="Cerchio con freccia destra">
            <a:extLst>
              <a:ext uri="{FF2B5EF4-FFF2-40B4-BE49-F238E27FC236}">
                <a16:creationId xmlns:a16="http://schemas.microsoft.com/office/drawing/2014/main" id="{F5B30ACD-13C2-EF4B-A8D4-9FC7CDAC6C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8148189" y="588856"/>
            <a:ext cx="914400" cy="914400"/>
          </a:xfrm>
          <a:prstGeom prst="rect">
            <a:avLst/>
          </a:prstGeom>
        </p:spPr>
      </p:pic>
      <p:sp>
        <p:nvSpPr>
          <p:cNvPr id="9" name="CasellaDiTesto 8">
            <a:hlinkClick r:id="rId6" action="ppaction://hlinksldjump"/>
            <a:extLst>
              <a:ext uri="{FF2B5EF4-FFF2-40B4-BE49-F238E27FC236}">
                <a16:creationId xmlns:a16="http://schemas.microsoft.com/office/drawing/2014/main" id="{E54E54F9-4579-C44D-B6E1-FF4228997370}"/>
              </a:ext>
            </a:extLst>
          </p:cNvPr>
          <p:cNvSpPr txBox="1"/>
          <p:nvPr/>
        </p:nvSpPr>
        <p:spPr>
          <a:xfrm>
            <a:off x="685109" y="1915498"/>
            <a:ext cx="7463080" cy="1780655"/>
          </a:xfrm>
          <a:prstGeom prst="rect">
            <a:avLst/>
          </a:prstGeom>
          <a:solidFill>
            <a:srgbClr val="0B3367"/>
          </a:solidFill>
        </p:spPr>
        <p:txBody>
          <a:bodyPr wrap="square" rtlCol="0" anchor="t" anchorCtr="0">
            <a:noAutofit/>
          </a:bodyPr>
          <a:lstStyle/>
          <a:p>
            <a:pPr algn="ctr"/>
            <a:r>
              <a:rPr lang="it-IT" sz="3200" b="1" dirty="0">
                <a:solidFill>
                  <a:srgbClr val="0DEDB0"/>
                </a:solidFill>
                <a:latin typeface="Abril Fatface" panose="02000503000000020003" pitchFamily="2" charset="77"/>
              </a:rPr>
              <a:t>A)</a:t>
            </a:r>
            <a:r>
              <a:rPr lang="it-IT" b="1" dirty="0">
                <a:solidFill>
                  <a:srgbClr val="0DEDB0"/>
                </a:solidFill>
                <a:latin typeface="Dosis" panose="02010503020202060003" pitchFamily="2" charset="77"/>
              </a:rPr>
              <a:t> </a:t>
            </a:r>
            <a:r>
              <a:rPr lang="it-IT" sz="2400" b="1" dirty="0">
                <a:solidFill>
                  <a:srgbClr val="0DEDB0"/>
                </a:solidFill>
              </a:rPr>
              <a:t>Organizzo una vacanza dietro l’altra, certamente non posso tralasciare nessuno dei miei amici e quindi devo far visita a tutti. Passo un’estate meravigliosa, ma esclusivamente all’insegna del divertimento!</a:t>
            </a:r>
          </a:p>
          <a:p>
            <a:pPr algn="ctr"/>
            <a:endParaRPr lang="it-IT" sz="2400" b="1" dirty="0">
              <a:solidFill>
                <a:srgbClr val="FED21F"/>
              </a:solidFill>
              <a:latin typeface="Dosis" panose="02010503020202060003" pitchFamily="2" charset="77"/>
            </a:endParaRPr>
          </a:p>
        </p:txBody>
      </p:sp>
      <p:sp>
        <p:nvSpPr>
          <p:cNvPr id="10" name="CasellaDiTesto 9">
            <a:hlinkClick r:id="rId7" action="ppaction://hlinksldjump"/>
            <a:extLst>
              <a:ext uri="{FF2B5EF4-FFF2-40B4-BE49-F238E27FC236}">
                <a16:creationId xmlns:a16="http://schemas.microsoft.com/office/drawing/2014/main" id="{49F227F8-A573-2B47-BE72-3A4EA154B84A}"/>
              </a:ext>
            </a:extLst>
          </p:cNvPr>
          <p:cNvSpPr txBox="1"/>
          <p:nvPr/>
        </p:nvSpPr>
        <p:spPr>
          <a:xfrm>
            <a:off x="493031" y="4023283"/>
            <a:ext cx="7930526" cy="2245861"/>
          </a:xfrm>
          <a:prstGeom prst="rect">
            <a:avLst/>
          </a:prstGeom>
          <a:solidFill>
            <a:srgbClr val="0B3367"/>
          </a:solidFill>
        </p:spPr>
        <p:txBody>
          <a:bodyPr wrap="square" rtlCol="0" anchor="t" anchorCtr="0">
            <a:noAutofit/>
          </a:bodyPr>
          <a:lstStyle/>
          <a:p>
            <a:pPr algn="ctr"/>
            <a:r>
              <a:rPr lang="it-IT" sz="4000" b="1" dirty="0">
                <a:solidFill>
                  <a:srgbClr val="0DEDB0"/>
                </a:solidFill>
                <a:latin typeface="Abril Fatface" panose="02000503000000020003" pitchFamily="2" charset="77"/>
              </a:rPr>
              <a:t>B) </a:t>
            </a:r>
            <a:r>
              <a:rPr lang="it-IT" sz="2400" b="1" dirty="0">
                <a:solidFill>
                  <a:srgbClr val="0DEDB0"/>
                </a:solidFill>
                <a:latin typeface="Dosis" panose="02010503020202060003" pitchFamily="2" charset="77"/>
              </a:rPr>
              <a:t>Le vacanze sono d’obbligo dopo un anno scolastico a sgobbare sui libri, tuttavia non voglio stare 3 mesi in spiaggia. </a:t>
            </a:r>
          </a:p>
          <a:p>
            <a:pPr algn="ctr"/>
            <a:r>
              <a:rPr lang="it-IT" sz="2400" b="1" dirty="0">
                <a:solidFill>
                  <a:srgbClr val="0DEDB0"/>
                </a:solidFill>
                <a:latin typeface="Dosis" panose="02010503020202060003" pitchFamily="2" charset="77"/>
              </a:rPr>
              <a:t>Decido di trovare un lavoretto per l’estate, nulla di impegnativo, ma qualcosa che mi possa far guadagnare qualche spicciolo</a:t>
            </a:r>
          </a:p>
        </p:txBody>
      </p:sp>
      <p:sp>
        <p:nvSpPr>
          <p:cNvPr id="4" name="Titolo 3">
            <a:extLst>
              <a:ext uri="{FF2B5EF4-FFF2-40B4-BE49-F238E27FC236}">
                <a16:creationId xmlns:a16="http://schemas.microsoft.com/office/drawing/2014/main" id="{FCA2FBDD-222F-8D42-947B-75BDCFBDDBCA}"/>
              </a:ext>
            </a:extLst>
          </p:cNvPr>
          <p:cNvSpPr>
            <a:spLocks noGrp="1"/>
          </p:cNvSpPr>
          <p:nvPr>
            <p:ph type="title" idx="4294967295"/>
          </p:nvPr>
        </p:nvSpPr>
        <p:spPr>
          <a:xfrm>
            <a:off x="838200" y="-1942983"/>
            <a:ext cx="10515600" cy="1325563"/>
          </a:xfrm>
        </p:spPr>
        <p:txBody>
          <a:bodyPr/>
          <a:lstStyle/>
          <a:p>
            <a:pPr rtl="0" eaLnBrk="1" latinLnBrk="0" hangingPunct="1"/>
            <a:r>
              <a:rPr lang="it-IT" sz="3200" kern="1200" dirty="0">
                <a:solidFill>
                  <a:srgbClr val="000000"/>
                </a:solidFill>
                <a:effectLst/>
                <a:latin typeface="Calibri" panose="020F0502020204030204" pitchFamily="34" charset="0"/>
                <a:ea typeface="+mn-ea"/>
                <a:cs typeface="+mn-cs"/>
              </a:rPr>
              <a:t>Livello 4 1B2A3B</a:t>
            </a:r>
            <a:endParaRPr lang="it-IT" dirty="0">
              <a:effectLst/>
            </a:endParaRPr>
          </a:p>
        </p:txBody>
      </p:sp>
      <p:pic>
        <p:nvPicPr>
          <p:cNvPr id="11" name="Immagine 10" descr="Immagine che contiene testo, grafica vettoriale, silhouette, clipart&#10;&#10;Descrizione generata automaticamente">
            <a:extLst>
              <a:ext uri="{FF2B5EF4-FFF2-40B4-BE49-F238E27FC236}">
                <a16:creationId xmlns:a16="http://schemas.microsoft.com/office/drawing/2014/main" id="{71998457-2AEE-41EE-A17D-52E90554BC9B}"/>
              </a:ext>
            </a:extLst>
          </p:cNvPr>
          <p:cNvPicPr>
            <a:picLocks noChangeAspect="1"/>
          </p:cNvPicPr>
          <p:nvPr/>
        </p:nvPicPr>
        <p:blipFill>
          <a:blip r:embed="rId8"/>
          <a:stretch>
            <a:fillRect/>
          </a:stretch>
        </p:blipFill>
        <p:spPr>
          <a:xfrm>
            <a:off x="8577504" y="2967887"/>
            <a:ext cx="4356652" cy="4356652"/>
          </a:xfrm>
          <a:prstGeom prst="rect">
            <a:avLst/>
          </a:prstGeom>
        </p:spPr>
      </p:pic>
      <p:pic>
        <p:nvPicPr>
          <p:cNvPr id="12" name="Immagine 11">
            <a:extLst>
              <a:ext uri="{FF2B5EF4-FFF2-40B4-BE49-F238E27FC236}">
                <a16:creationId xmlns:a16="http://schemas.microsoft.com/office/drawing/2014/main" id="{6039C037-53C8-43E2-AE76-F0BD0D5A1480}"/>
              </a:ext>
            </a:extLst>
          </p:cNvPr>
          <p:cNvPicPr>
            <a:picLocks noChangeAspect="1"/>
          </p:cNvPicPr>
          <p:nvPr/>
        </p:nvPicPr>
        <p:blipFill>
          <a:blip r:embed="rId9"/>
          <a:stretch>
            <a:fillRect/>
          </a:stretch>
        </p:blipFill>
        <p:spPr>
          <a:xfrm>
            <a:off x="7686019" y="1407539"/>
            <a:ext cx="2753139" cy="2753139"/>
          </a:xfrm>
          <a:prstGeom prst="rect">
            <a:avLst/>
          </a:prstGeom>
        </p:spPr>
      </p:pic>
    </p:spTree>
    <p:extLst>
      <p:ext uri="{BB962C8B-B14F-4D97-AF65-F5344CB8AC3E}">
        <p14:creationId xmlns:p14="http://schemas.microsoft.com/office/powerpoint/2010/main" val="40897902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C386A89-AEE8-D747-8B20-8567DF4A77D0}"/>
              </a:ext>
            </a:extLst>
          </p:cNvPr>
          <p:cNvSpPr txBox="1"/>
          <p:nvPr/>
        </p:nvSpPr>
        <p:spPr>
          <a:xfrm>
            <a:off x="3679186" y="-1005840"/>
            <a:ext cx="3690878" cy="584775"/>
          </a:xfrm>
          <a:prstGeom prst="rect">
            <a:avLst/>
          </a:prstGeom>
          <a:solidFill>
            <a:srgbClr val="00902A"/>
          </a:solidFill>
        </p:spPr>
        <p:txBody>
          <a:bodyPr wrap="square" rtlCol="0">
            <a:spAutoFit/>
          </a:bodyPr>
          <a:lstStyle/>
          <a:p>
            <a:r>
              <a:rPr lang="it-IT" sz="3200" dirty="0"/>
              <a:t>Livello 4 1B2B3A</a:t>
            </a:r>
          </a:p>
        </p:txBody>
      </p:sp>
      <p:sp>
        <p:nvSpPr>
          <p:cNvPr id="3" name="CasellaDiTesto 2">
            <a:extLst>
              <a:ext uri="{FF2B5EF4-FFF2-40B4-BE49-F238E27FC236}">
                <a16:creationId xmlns:a16="http://schemas.microsoft.com/office/drawing/2014/main" id="{4866DA58-39B2-DF47-8F4E-4A2DF6D91372}"/>
              </a:ext>
            </a:extLst>
          </p:cNvPr>
          <p:cNvSpPr txBox="1"/>
          <p:nvPr/>
        </p:nvSpPr>
        <p:spPr>
          <a:xfrm>
            <a:off x="493031" y="577044"/>
            <a:ext cx="7027656" cy="1188346"/>
          </a:xfrm>
          <a:prstGeom prst="rect">
            <a:avLst/>
          </a:prstGeom>
          <a:solidFill>
            <a:srgbClr val="0B3367"/>
          </a:solidFill>
        </p:spPr>
        <p:txBody>
          <a:bodyPr wrap="square" rtlCol="0" anchor="t" anchorCtr="0">
            <a:noAutofit/>
          </a:bodyPr>
          <a:lstStyle/>
          <a:p>
            <a:pPr lvl="0" algn="ctr"/>
            <a:r>
              <a:rPr lang="it-IT" sz="2400" b="1" dirty="0">
                <a:solidFill>
                  <a:srgbClr val="0DEDB0"/>
                </a:solidFill>
                <a:latin typeface="Dosis" panose="02010503020202060003" pitchFamily="2" charset="77"/>
              </a:rPr>
              <a:t>Hai </a:t>
            </a:r>
            <a:r>
              <a:rPr lang="it-IT" sz="2800" b="1" dirty="0">
                <a:solidFill>
                  <a:srgbClr val="0DEDB0"/>
                </a:solidFill>
                <a:latin typeface="Dosis" panose="02010503020202060003" pitchFamily="2" charset="77"/>
              </a:rPr>
              <a:t>concluso</a:t>
            </a:r>
            <a:r>
              <a:rPr lang="it-IT" sz="2400" b="1" dirty="0">
                <a:solidFill>
                  <a:srgbClr val="0DEDB0"/>
                </a:solidFill>
                <a:latin typeface="Dosis" panose="02010503020202060003" pitchFamily="2" charset="77"/>
              </a:rPr>
              <a:t> la </a:t>
            </a:r>
            <a:r>
              <a:rPr lang="it-IT" sz="2800" b="1" dirty="0">
                <a:solidFill>
                  <a:srgbClr val="0DEDB0"/>
                </a:solidFill>
                <a:latin typeface="Dosis" panose="02010503020202060003" pitchFamily="2" charset="77"/>
              </a:rPr>
              <a:t>scuola</a:t>
            </a:r>
            <a:r>
              <a:rPr lang="it-IT" sz="2400" b="1" dirty="0">
                <a:solidFill>
                  <a:srgbClr val="0DEDB0"/>
                </a:solidFill>
                <a:latin typeface="Dosis" panose="02010503020202060003" pitchFamily="2" charset="77"/>
              </a:rPr>
              <a:t> con ottimi voti, ora ti aspetta un’estate piena di possibili esperienze interessanti. Come ti organizzi?</a:t>
            </a:r>
          </a:p>
        </p:txBody>
      </p:sp>
      <p:sp>
        <p:nvSpPr>
          <p:cNvPr id="5" name="CasellaDiTesto 4">
            <a:extLst>
              <a:ext uri="{FF2B5EF4-FFF2-40B4-BE49-F238E27FC236}">
                <a16:creationId xmlns:a16="http://schemas.microsoft.com/office/drawing/2014/main" id="{47F0920A-6A2D-8145-B22C-FB09D50810DF}"/>
              </a:ext>
            </a:extLst>
          </p:cNvPr>
          <p:cNvSpPr txBox="1"/>
          <p:nvPr/>
        </p:nvSpPr>
        <p:spPr>
          <a:xfrm>
            <a:off x="9262180" y="784446"/>
            <a:ext cx="1229824" cy="523220"/>
          </a:xfrm>
          <a:prstGeom prst="rect">
            <a:avLst/>
          </a:prstGeom>
          <a:noFill/>
        </p:spPr>
        <p:txBody>
          <a:bodyPr wrap="none" rtlCol="0">
            <a:spAutoFit/>
          </a:bodyPr>
          <a:lstStyle/>
          <a:p>
            <a:r>
              <a:rPr lang="it-IT" sz="2800" b="1" dirty="0">
                <a:latin typeface="Dosis" panose="02010503020202060003" pitchFamily="2" charset="77"/>
              </a:rPr>
              <a:t>€ -1199</a:t>
            </a:r>
          </a:p>
        </p:txBody>
      </p:sp>
      <p:pic>
        <p:nvPicPr>
          <p:cNvPr id="6" name="Elemento grafico 5" descr="Cerchio con freccia destra">
            <a:extLst>
              <a:ext uri="{FF2B5EF4-FFF2-40B4-BE49-F238E27FC236}">
                <a16:creationId xmlns:a16="http://schemas.microsoft.com/office/drawing/2014/main" id="{47C2C08F-B6F4-A949-8EEC-4670F6ED51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784569" y="577044"/>
            <a:ext cx="914400" cy="914400"/>
          </a:xfrm>
          <a:prstGeom prst="rect">
            <a:avLst/>
          </a:prstGeom>
        </p:spPr>
      </p:pic>
      <p:pic>
        <p:nvPicPr>
          <p:cNvPr id="7" name="Elemento grafico 6" descr="Cerchio con freccia destra">
            <a:extLst>
              <a:ext uri="{FF2B5EF4-FFF2-40B4-BE49-F238E27FC236}">
                <a16:creationId xmlns:a16="http://schemas.microsoft.com/office/drawing/2014/main" id="{F5B30ACD-13C2-EF4B-A8D4-9FC7CDAC6C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8148189" y="588856"/>
            <a:ext cx="914400" cy="914400"/>
          </a:xfrm>
          <a:prstGeom prst="rect">
            <a:avLst/>
          </a:prstGeom>
        </p:spPr>
      </p:pic>
      <p:sp>
        <p:nvSpPr>
          <p:cNvPr id="9" name="CasellaDiTesto 8">
            <a:hlinkClick r:id="rId6" action="ppaction://hlinksldjump"/>
            <a:extLst>
              <a:ext uri="{FF2B5EF4-FFF2-40B4-BE49-F238E27FC236}">
                <a16:creationId xmlns:a16="http://schemas.microsoft.com/office/drawing/2014/main" id="{E54E54F9-4579-C44D-B6E1-FF4228997370}"/>
              </a:ext>
            </a:extLst>
          </p:cNvPr>
          <p:cNvSpPr txBox="1"/>
          <p:nvPr/>
        </p:nvSpPr>
        <p:spPr>
          <a:xfrm>
            <a:off x="685109" y="1915498"/>
            <a:ext cx="7463080" cy="1780655"/>
          </a:xfrm>
          <a:prstGeom prst="rect">
            <a:avLst/>
          </a:prstGeom>
          <a:solidFill>
            <a:srgbClr val="0B3367"/>
          </a:solidFill>
        </p:spPr>
        <p:txBody>
          <a:bodyPr wrap="square" rtlCol="0" anchor="t" anchorCtr="0">
            <a:noAutofit/>
          </a:bodyPr>
          <a:lstStyle/>
          <a:p>
            <a:pPr algn="ctr"/>
            <a:r>
              <a:rPr lang="it-IT" sz="3200" b="1" dirty="0">
                <a:solidFill>
                  <a:srgbClr val="0DEDB0"/>
                </a:solidFill>
                <a:latin typeface="Abril Fatface" panose="02000503000000020003" pitchFamily="2" charset="77"/>
              </a:rPr>
              <a:t>A)</a:t>
            </a:r>
            <a:r>
              <a:rPr lang="it-IT" b="1" dirty="0">
                <a:solidFill>
                  <a:srgbClr val="0DEDB0"/>
                </a:solidFill>
                <a:latin typeface="Dosis" panose="02010503020202060003" pitchFamily="2" charset="77"/>
              </a:rPr>
              <a:t> </a:t>
            </a:r>
            <a:r>
              <a:rPr lang="it-IT" sz="2400" b="1" dirty="0">
                <a:solidFill>
                  <a:srgbClr val="0DEDB0"/>
                </a:solidFill>
              </a:rPr>
              <a:t>Organizzo una vacanza dietro l’altra, certamente non posso tralasciare nessuno dei miei amici e quindi devo far visita a tutti. Passo un’estate meravigliosa, ma esclusivamente all’insegna del divertimento!</a:t>
            </a:r>
          </a:p>
          <a:p>
            <a:pPr algn="ctr"/>
            <a:endParaRPr lang="it-IT" sz="2400" b="1" dirty="0">
              <a:solidFill>
                <a:srgbClr val="FED21F"/>
              </a:solidFill>
              <a:latin typeface="Dosis" panose="02010503020202060003" pitchFamily="2" charset="77"/>
            </a:endParaRPr>
          </a:p>
        </p:txBody>
      </p:sp>
      <p:sp>
        <p:nvSpPr>
          <p:cNvPr id="10" name="CasellaDiTesto 9">
            <a:hlinkClick r:id="rId7" action="ppaction://hlinksldjump"/>
            <a:extLst>
              <a:ext uri="{FF2B5EF4-FFF2-40B4-BE49-F238E27FC236}">
                <a16:creationId xmlns:a16="http://schemas.microsoft.com/office/drawing/2014/main" id="{49F227F8-A573-2B47-BE72-3A4EA154B84A}"/>
              </a:ext>
            </a:extLst>
          </p:cNvPr>
          <p:cNvSpPr txBox="1"/>
          <p:nvPr/>
        </p:nvSpPr>
        <p:spPr>
          <a:xfrm>
            <a:off x="493031" y="4023283"/>
            <a:ext cx="7930526" cy="2245861"/>
          </a:xfrm>
          <a:prstGeom prst="rect">
            <a:avLst/>
          </a:prstGeom>
          <a:solidFill>
            <a:srgbClr val="0B3367"/>
          </a:solidFill>
        </p:spPr>
        <p:txBody>
          <a:bodyPr wrap="square" rtlCol="0" anchor="t" anchorCtr="0">
            <a:noAutofit/>
          </a:bodyPr>
          <a:lstStyle/>
          <a:p>
            <a:pPr algn="ctr"/>
            <a:r>
              <a:rPr lang="it-IT" sz="4000" b="1" dirty="0">
                <a:solidFill>
                  <a:srgbClr val="0DEDB0"/>
                </a:solidFill>
                <a:latin typeface="Abril Fatface" panose="02000503000000020003" pitchFamily="2" charset="77"/>
              </a:rPr>
              <a:t>B) </a:t>
            </a:r>
            <a:r>
              <a:rPr lang="it-IT" sz="2400" b="1" dirty="0">
                <a:solidFill>
                  <a:srgbClr val="0DEDB0"/>
                </a:solidFill>
                <a:latin typeface="Dosis" panose="02010503020202060003" pitchFamily="2" charset="77"/>
              </a:rPr>
              <a:t>Le vacanze sono d’obbligo dopo un anno scolastico a sgobbare sui libri, tuttavia non voglio stare 3 mesi in spiaggia. </a:t>
            </a:r>
          </a:p>
          <a:p>
            <a:pPr algn="ctr"/>
            <a:r>
              <a:rPr lang="it-IT" sz="2400" b="1" dirty="0">
                <a:solidFill>
                  <a:srgbClr val="0DEDB0"/>
                </a:solidFill>
                <a:latin typeface="Dosis" panose="02010503020202060003" pitchFamily="2" charset="77"/>
              </a:rPr>
              <a:t>Decido di trovare un lavoretto per l’estate, nulla di impegnativo, ma qualcosa che mi possa far guadagnare qualche spicciolo</a:t>
            </a:r>
          </a:p>
        </p:txBody>
      </p:sp>
      <p:sp>
        <p:nvSpPr>
          <p:cNvPr id="4" name="Titolo 3">
            <a:extLst>
              <a:ext uri="{FF2B5EF4-FFF2-40B4-BE49-F238E27FC236}">
                <a16:creationId xmlns:a16="http://schemas.microsoft.com/office/drawing/2014/main" id="{B0879ED1-73F0-9A4D-956D-08AE1774CC89}"/>
              </a:ext>
            </a:extLst>
          </p:cNvPr>
          <p:cNvSpPr>
            <a:spLocks noGrp="1"/>
          </p:cNvSpPr>
          <p:nvPr>
            <p:ph type="title" idx="4294967295"/>
          </p:nvPr>
        </p:nvSpPr>
        <p:spPr>
          <a:xfrm>
            <a:off x="493031" y="-1996721"/>
            <a:ext cx="10515600" cy="1325563"/>
          </a:xfrm>
        </p:spPr>
        <p:txBody>
          <a:bodyPr/>
          <a:lstStyle/>
          <a:p>
            <a:pPr rtl="0" eaLnBrk="1" latinLnBrk="0" hangingPunct="1"/>
            <a:r>
              <a:rPr lang="it-IT" sz="3200" kern="1200" dirty="0">
                <a:solidFill>
                  <a:srgbClr val="000000"/>
                </a:solidFill>
                <a:effectLst/>
                <a:latin typeface="Calibri" panose="020F0502020204030204" pitchFamily="34" charset="0"/>
                <a:ea typeface="+mn-ea"/>
                <a:cs typeface="+mn-cs"/>
              </a:rPr>
              <a:t>Livello 4 1B2B3A</a:t>
            </a:r>
            <a:endParaRPr lang="it-IT" dirty="0">
              <a:effectLst/>
            </a:endParaRPr>
          </a:p>
        </p:txBody>
      </p:sp>
      <p:pic>
        <p:nvPicPr>
          <p:cNvPr id="11" name="Immagine 10" descr="Immagine che contiene testo, grafica vettoriale, silhouette, clipart&#10;&#10;Descrizione generata automaticamente">
            <a:extLst>
              <a:ext uri="{FF2B5EF4-FFF2-40B4-BE49-F238E27FC236}">
                <a16:creationId xmlns:a16="http://schemas.microsoft.com/office/drawing/2014/main" id="{BAE98DC0-4A00-456C-B5E4-7F78B6B82424}"/>
              </a:ext>
            </a:extLst>
          </p:cNvPr>
          <p:cNvPicPr>
            <a:picLocks noChangeAspect="1"/>
          </p:cNvPicPr>
          <p:nvPr/>
        </p:nvPicPr>
        <p:blipFill>
          <a:blip r:embed="rId8"/>
          <a:stretch>
            <a:fillRect/>
          </a:stretch>
        </p:blipFill>
        <p:spPr>
          <a:xfrm>
            <a:off x="8436631" y="2967887"/>
            <a:ext cx="4356652" cy="4356652"/>
          </a:xfrm>
          <a:prstGeom prst="rect">
            <a:avLst/>
          </a:prstGeom>
        </p:spPr>
      </p:pic>
      <p:pic>
        <p:nvPicPr>
          <p:cNvPr id="12" name="Immagine 11">
            <a:extLst>
              <a:ext uri="{FF2B5EF4-FFF2-40B4-BE49-F238E27FC236}">
                <a16:creationId xmlns:a16="http://schemas.microsoft.com/office/drawing/2014/main" id="{E968F95B-6D30-46BA-8997-E6AD0BFBB1AF}"/>
              </a:ext>
            </a:extLst>
          </p:cNvPr>
          <p:cNvPicPr>
            <a:picLocks noChangeAspect="1"/>
          </p:cNvPicPr>
          <p:nvPr/>
        </p:nvPicPr>
        <p:blipFill>
          <a:blip r:embed="rId9"/>
          <a:stretch>
            <a:fillRect/>
          </a:stretch>
        </p:blipFill>
        <p:spPr>
          <a:xfrm>
            <a:off x="7711059" y="1407539"/>
            <a:ext cx="2753139" cy="2753139"/>
          </a:xfrm>
          <a:prstGeom prst="rect">
            <a:avLst/>
          </a:prstGeom>
        </p:spPr>
      </p:pic>
    </p:spTree>
    <p:extLst>
      <p:ext uri="{BB962C8B-B14F-4D97-AF65-F5344CB8AC3E}">
        <p14:creationId xmlns:p14="http://schemas.microsoft.com/office/powerpoint/2010/main" val="10986197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C386A89-AEE8-D747-8B20-8567DF4A77D0}"/>
              </a:ext>
            </a:extLst>
          </p:cNvPr>
          <p:cNvSpPr txBox="1"/>
          <p:nvPr/>
        </p:nvSpPr>
        <p:spPr>
          <a:xfrm>
            <a:off x="3679186" y="-1005840"/>
            <a:ext cx="3690878" cy="584775"/>
          </a:xfrm>
          <a:prstGeom prst="rect">
            <a:avLst/>
          </a:prstGeom>
          <a:solidFill>
            <a:srgbClr val="00902A"/>
          </a:solidFill>
        </p:spPr>
        <p:txBody>
          <a:bodyPr wrap="square" rtlCol="0">
            <a:spAutoFit/>
          </a:bodyPr>
          <a:lstStyle/>
          <a:p>
            <a:r>
              <a:rPr lang="it-IT" sz="3200" dirty="0"/>
              <a:t>Livello 4 1B2B3B</a:t>
            </a:r>
          </a:p>
        </p:txBody>
      </p:sp>
      <p:sp>
        <p:nvSpPr>
          <p:cNvPr id="3" name="CasellaDiTesto 2">
            <a:extLst>
              <a:ext uri="{FF2B5EF4-FFF2-40B4-BE49-F238E27FC236}">
                <a16:creationId xmlns:a16="http://schemas.microsoft.com/office/drawing/2014/main" id="{4866DA58-39B2-DF47-8F4E-4A2DF6D91372}"/>
              </a:ext>
            </a:extLst>
          </p:cNvPr>
          <p:cNvSpPr txBox="1"/>
          <p:nvPr/>
        </p:nvSpPr>
        <p:spPr>
          <a:xfrm>
            <a:off x="493031" y="577044"/>
            <a:ext cx="7027656" cy="1188346"/>
          </a:xfrm>
          <a:prstGeom prst="rect">
            <a:avLst/>
          </a:prstGeom>
          <a:solidFill>
            <a:srgbClr val="0B3367"/>
          </a:solidFill>
        </p:spPr>
        <p:txBody>
          <a:bodyPr wrap="square" rtlCol="0" anchor="t" anchorCtr="0">
            <a:noAutofit/>
          </a:bodyPr>
          <a:lstStyle/>
          <a:p>
            <a:pPr lvl="0" algn="ctr"/>
            <a:r>
              <a:rPr lang="it-IT" sz="2400" b="1" dirty="0">
                <a:solidFill>
                  <a:srgbClr val="0DEDB0"/>
                </a:solidFill>
                <a:latin typeface="Dosis" panose="02010503020202060003" pitchFamily="2" charset="77"/>
              </a:rPr>
              <a:t>Hai </a:t>
            </a:r>
            <a:r>
              <a:rPr lang="it-IT" sz="2800" b="1" dirty="0">
                <a:solidFill>
                  <a:srgbClr val="0DEDB0"/>
                </a:solidFill>
                <a:latin typeface="Dosis" panose="02010503020202060003" pitchFamily="2" charset="77"/>
              </a:rPr>
              <a:t>concluso</a:t>
            </a:r>
            <a:r>
              <a:rPr lang="it-IT" sz="2400" b="1" dirty="0">
                <a:solidFill>
                  <a:srgbClr val="0DEDB0"/>
                </a:solidFill>
                <a:latin typeface="Dosis" panose="02010503020202060003" pitchFamily="2" charset="77"/>
              </a:rPr>
              <a:t> la </a:t>
            </a:r>
            <a:r>
              <a:rPr lang="it-IT" sz="2800" b="1" dirty="0">
                <a:solidFill>
                  <a:srgbClr val="0DEDB0"/>
                </a:solidFill>
                <a:latin typeface="Dosis" panose="02010503020202060003" pitchFamily="2" charset="77"/>
              </a:rPr>
              <a:t>scuola</a:t>
            </a:r>
            <a:r>
              <a:rPr lang="it-IT" sz="2400" b="1" dirty="0">
                <a:solidFill>
                  <a:srgbClr val="0DEDB0"/>
                </a:solidFill>
                <a:latin typeface="Dosis" panose="02010503020202060003" pitchFamily="2" charset="77"/>
              </a:rPr>
              <a:t> con ottimi voti, ora ti aspetta un’estate piena di possibili esperienze interessanti. Come ti organizzi?</a:t>
            </a:r>
          </a:p>
        </p:txBody>
      </p:sp>
      <p:sp>
        <p:nvSpPr>
          <p:cNvPr id="5" name="CasellaDiTesto 4">
            <a:extLst>
              <a:ext uri="{FF2B5EF4-FFF2-40B4-BE49-F238E27FC236}">
                <a16:creationId xmlns:a16="http://schemas.microsoft.com/office/drawing/2014/main" id="{47F0920A-6A2D-8145-B22C-FB09D50810DF}"/>
              </a:ext>
            </a:extLst>
          </p:cNvPr>
          <p:cNvSpPr txBox="1"/>
          <p:nvPr/>
        </p:nvSpPr>
        <p:spPr>
          <a:xfrm>
            <a:off x="9690091" y="784446"/>
            <a:ext cx="960519" cy="523220"/>
          </a:xfrm>
          <a:prstGeom prst="rect">
            <a:avLst/>
          </a:prstGeom>
          <a:noFill/>
        </p:spPr>
        <p:txBody>
          <a:bodyPr wrap="none" rtlCol="0">
            <a:spAutoFit/>
          </a:bodyPr>
          <a:lstStyle/>
          <a:p>
            <a:r>
              <a:rPr lang="it-IT" sz="2800" b="1" dirty="0">
                <a:latin typeface="Dosis" panose="02010503020202060003" pitchFamily="2" charset="77"/>
              </a:rPr>
              <a:t>€  101</a:t>
            </a:r>
          </a:p>
        </p:txBody>
      </p:sp>
      <p:pic>
        <p:nvPicPr>
          <p:cNvPr id="6" name="Elemento grafico 5" descr="Cerchio con freccia destra">
            <a:extLst>
              <a:ext uri="{FF2B5EF4-FFF2-40B4-BE49-F238E27FC236}">
                <a16:creationId xmlns:a16="http://schemas.microsoft.com/office/drawing/2014/main" id="{47C2C08F-B6F4-A949-8EEC-4670F6ED51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784569" y="577044"/>
            <a:ext cx="914400" cy="914400"/>
          </a:xfrm>
          <a:prstGeom prst="rect">
            <a:avLst/>
          </a:prstGeom>
        </p:spPr>
      </p:pic>
      <p:pic>
        <p:nvPicPr>
          <p:cNvPr id="7" name="Elemento grafico 6" descr="Cerchio con freccia destra">
            <a:extLst>
              <a:ext uri="{FF2B5EF4-FFF2-40B4-BE49-F238E27FC236}">
                <a16:creationId xmlns:a16="http://schemas.microsoft.com/office/drawing/2014/main" id="{F5B30ACD-13C2-EF4B-A8D4-9FC7CDAC6C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8148189" y="588856"/>
            <a:ext cx="914400" cy="914400"/>
          </a:xfrm>
          <a:prstGeom prst="rect">
            <a:avLst/>
          </a:prstGeom>
        </p:spPr>
      </p:pic>
      <p:sp>
        <p:nvSpPr>
          <p:cNvPr id="9" name="CasellaDiTesto 8">
            <a:hlinkClick r:id="rId6" action="ppaction://hlinksldjump"/>
            <a:extLst>
              <a:ext uri="{FF2B5EF4-FFF2-40B4-BE49-F238E27FC236}">
                <a16:creationId xmlns:a16="http://schemas.microsoft.com/office/drawing/2014/main" id="{E54E54F9-4579-C44D-B6E1-FF4228997370}"/>
              </a:ext>
            </a:extLst>
          </p:cNvPr>
          <p:cNvSpPr txBox="1"/>
          <p:nvPr/>
        </p:nvSpPr>
        <p:spPr>
          <a:xfrm>
            <a:off x="685109" y="1915498"/>
            <a:ext cx="7463080" cy="1780655"/>
          </a:xfrm>
          <a:prstGeom prst="rect">
            <a:avLst/>
          </a:prstGeom>
          <a:solidFill>
            <a:srgbClr val="0B3367"/>
          </a:solidFill>
        </p:spPr>
        <p:txBody>
          <a:bodyPr wrap="square" rtlCol="0" anchor="t" anchorCtr="0">
            <a:noAutofit/>
          </a:bodyPr>
          <a:lstStyle/>
          <a:p>
            <a:pPr algn="ctr"/>
            <a:r>
              <a:rPr lang="it-IT" sz="3200" b="1" dirty="0">
                <a:solidFill>
                  <a:srgbClr val="0DEDB0"/>
                </a:solidFill>
                <a:latin typeface="Abril Fatface" panose="02000503000000020003" pitchFamily="2" charset="77"/>
              </a:rPr>
              <a:t>A)</a:t>
            </a:r>
            <a:r>
              <a:rPr lang="it-IT" b="1" dirty="0">
                <a:solidFill>
                  <a:srgbClr val="0DEDB0"/>
                </a:solidFill>
                <a:latin typeface="Dosis" panose="02010503020202060003" pitchFamily="2" charset="77"/>
              </a:rPr>
              <a:t> </a:t>
            </a:r>
            <a:r>
              <a:rPr lang="it-IT" sz="2400" b="1" dirty="0">
                <a:solidFill>
                  <a:srgbClr val="0DEDB0"/>
                </a:solidFill>
              </a:rPr>
              <a:t>Organizzo una vacanza dietro l’altra, certamente non posso tralasciare nessuno dei miei amici e quindi devo far visita a tutti. Passo un’estate meravigliosa, ma esclusivamente all’insegna del divertimento!</a:t>
            </a:r>
          </a:p>
          <a:p>
            <a:pPr algn="ctr"/>
            <a:endParaRPr lang="it-IT" sz="2400" b="1" dirty="0">
              <a:solidFill>
                <a:srgbClr val="FED21F"/>
              </a:solidFill>
              <a:latin typeface="Dosis" panose="02010503020202060003" pitchFamily="2" charset="77"/>
            </a:endParaRPr>
          </a:p>
        </p:txBody>
      </p:sp>
      <p:sp>
        <p:nvSpPr>
          <p:cNvPr id="10" name="CasellaDiTesto 9">
            <a:hlinkClick r:id="rId7" action="ppaction://hlinksldjump"/>
            <a:extLst>
              <a:ext uri="{FF2B5EF4-FFF2-40B4-BE49-F238E27FC236}">
                <a16:creationId xmlns:a16="http://schemas.microsoft.com/office/drawing/2014/main" id="{49F227F8-A573-2B47-BE72-3A4EA154B84A}"/>
              </a:ext>
            </a:extLst>
          </p:cNvPr>
          <p:cNvSpPr txBox="1"/>
          <p:nvPr/>
        </p:nvSpPr>
        <p:spPr>
          <a:xfrm>
            <a:off x="493031" y="4023283"/>
            <a:ext cx="7930526" cy="2245861"/>
          </a:xfrm>
          <a:prstGeom prst="rect">
            <a:avLst/>
          </a:prstGeom>
          <a:solidFill>
            <a:srgbClr val="0B3367"/>
          </a:solidFill>
        </p:spPr>
        <p:txBody>
          <a:bodyPr wrap="square" rtlCol="0" anchor="t" anchorCtr="0">
            <a:noAutofit/>
          </a:bodyPr>
          <a:lstStyle/>
          <a:p>
            <a:pPr algn="ctr"/>
            <a:r>
              <a:rPr lang="it-IT" sz="4000" b="1" dirty="0">
                <a:solidFill>
                  <a:srgbClr val="0DEDB0"/>
                </a:solidFill>
                <a:latin typeface="Abril Fatface" panose="02000503000000020003" pitchFamily="2" charset="77"/>
              </a:rPr>
              <a:t>B) </a:t>
            </a:r>
            <a:r>
              <a:rPr lang="it-IT" sz="2400" b="1" dirty="0">
                <a:solidFill>
                  <a:srgbClr val="0DEDB0"/>
                </a:solidFill>
                <a:latin typeface="Dosis" panose="02010503020202060003" pitchFamily="2" charset="77"/>
              </a:rPr>
              <a:t>Le vacanze sono d’obbligo dopo un anno scolastico a sgobbare sui libri, tuttavia non voglio stare 3 mesi in spiaggia. </a:t>
            </a:r>
          </a:p>
          <a:p>
            <a:pPr algn="ctr"/>
            <a:r>
              <a:rPr lang="it-IT" sz="2400" b="1" dirty="0">
                <a:solidFill>
                  <a:srgbClr val="0DEDB0"/>
                </a:solidFill>
                <a:latin typeface="Dosis" panose="02010503020202060003" pitchFamily="2" charset="77"/>
              </a:rPr>
              <a:t>Decido di trovare un lavoretto per l’estate, nulla di impegnativo, ma qualcosa che mi possa far guadagnare qualche spicciolo</a:t>
            </a:r>
          </a:p>
        </p:txBody>
      </p:sp>
      <p:sp>
        <p:nvSpPr>
          <p:cNvPr id="4" name="Titolo 3">
            <a:extLst>
              <a:ext uri="{FF2B5EF4-FFF2-40B4-BE49-F238E27FC236}">
                <a16:creationId xmlns:a16="http://schemas.microsoft.com/office/drawing/2014/main" id="{43E912E7-CA5A-1F4F-9349-C7C4AB1EE1E4}"/>
              </a:ext>
            </a:extLst>
          </p:cNvPr>
          <p:cNvSpPr>
            <a:spLocks noGrp="1"/>
          </p:cNvSpPr>
          <p:nvPr>
            <p:ph type="title" idx="4294967295"/>
          </p:nvPr>
        </p:nvSpPr>
        <p:spPr>
          <a:xfrm>
            <a:off x="493031" y="-1818730"/>
            <a:ext cx="10515600" cy="1325563"/>
          </a:xfrm>
        </p:spPr>
        <p:txBody>
          <a:bodyPr/>
          <a:lstStyle/>
          <a:p>
            <a:pPr rtl="0" eaLnBrk="1" latinLnBrk="0" hangingPunct="1"/>
            <a:r>
              <a:rPr lang="it-IT" sz="3200" kern="1200" dirty="0">
                <a:solidFill>
                  <a:srgbClr val="000000"/>
                </a:solidFill>
                <a:effectLst/>
                <a:latin typeface="Calibri" panose="020F0502020204030204" pitchFamily="34" charset="0"/>
                <a:ea typeface="+mn-ea"/>
                <a:cs typeface="+mn-cs"/>
              </a:rPr>
              <a:t>Livello 4 1B2B3B</a:t>
            </a:r>
            <a:endParaRPr lang="it-IT" dirty="0">
              <a:effectLst/>
            </a:endParaRPr>
          </a:p>
        </p:txBody>
      </p:sp>
      <p:pic>
        <p:nvPicPr>
          <p:cNvPr id="11" name="Immagine 10" descr="Immagine che contiene testo, grafica vettoriale, silhouette, clipart&#10;&#10;Descrizione generata automaticamente">
            <a:extLst>
              <a:ext uri="{FF2B5EF4-FFF2-40B4-BE49-F238E27FC236}">
                <a16:creationId xmlns:a16="http://schemas.microsoft.com/office/drawing/2014/main" id="{470FDF0B-997C-4990-A3FD-6A5F64DFDCA7}"/>
              </a:ext>
            </a:extLst>
          </p:cNvPr>
          <p:cNvPicPr>
            <a:picLocks noChangeAspect="1"/>
          </p:cNvPicPr>
          <p:nvPr/>
        </p:nvPicPr>
        <p:blipFill>
          <a:blip r:embed="rId8"/>
          <a:stretch>
            <a:fillRect/>
          </a:stretch>
        </p:blipFill>
        <p:spPr>
          <a:xfrm>
            <a:off x="8423557" y="2968788"/>
            <a:ext cx="4356652" cy="4356652"/>
          </a:xfrm>
          <a:prstGeom prst="rect">
            <a:avLst/>
          </a:prstGeom>
        </p:spPr>
      </p:pic>
      <p:pic>
        <p:nvPicPr>
          <p:cNvPr id="12" name="Immagine 11">
            <a:extLst>
              <a:ext uri="{FF2B5EF4-FFF2-40B4-BE49-F238E27FC236}">
                <a16:creationId xmlns:a16="http://schemas.microsoft.com/office/drawing/2014/main" id="{A24AFABF-1864-4C95-BD1D-585C05F5114A}"/>
              </a:ext>
            </a:extLst>
          </p:cNvPr>
          <p:cNvPicPr>
            <a:picLocks noChangeAspect="1"/>
          </p:cNvPicPr>
          <p:nvPr/>
        </p:nvPicPr>
        <p:blipFill>
          <a:blip r:embed="rId9"/>
          <a:stretch>
            <a:fillRect/>
          </a:stretch>
        </p:blipFill>
        <p:spPr>
          <a:xfrm>
            <a:off x="7686019" y="1395727"/>
            <a:ext cx="2753139" cy="2753139"/>
          </a:xfrm>
          <a:prstGeom prst="rect">
            <a:avLst/>
          </a:prstGeom>
        </p:spPr>
      </p:pic>
    </p:spTree>
    <p:extLst>
      <p:ext uri="{BB962C8B-B14F-4D97-AF65-F5344CB8AC3E}">
        <p14:creationId xmlns:p14="http://schemas.microsoft.com/office/powerpoint/2010/main" val="3174731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E614CDD-AFEF-F340-B92F-E00D1EFE3C37}"/>
              </a:ext>
            </a:extLst>
          </p:cNvPr>
          <p:cNvSpPr txBox="1"/>
          <p:nvPr/>
        </p:nvSpPr>
        <p:spPr>
          <a:xfrm>
            <a:off x="313765" y="303903"/>
            <a:ext cx="11564470" cy="6250193"/>
          </a:xfrm>
          <a:prstGeom prst="rect">
            <a:avLst/>
          </a:prstGeom>
          <a:solidFill>
            <a:srgbClr val="FED21F"/>
          </a:solidFill>
          <a:effectLst>
            <a:glow rad="266700">
              <a:schemeClr val="accent1">
                <a:alpha val="40000"/>
              </a:schemeClr>
            </a:glow>
            <a:outerShdw blurRad="50800" dist="50800" dir="5400000" algn="ctr" rotWithShape="0">
              <a:srgbClr val="000000"/>
            </a:outerShdw>
            <a:reflection endPos="0" dist="50800" dir="5400000" sy="-100000" algn="bl" rotWithShape="0"/>
            <a:softEdge rad="0"/>
          </a:effectLst>
        </p:spPr>
        <p:txBody>
          <a:bodyPr wrap="square" rtlCol="0">
            <a:spAutoFit/>
          </a:bodyPr>
          <a:lstStyle/>
          <a:p>
            <a:endParaRPr lang="en-GB" dirty="0"/>
          </a:p>
        </p:txBody>
      </p:sp>
      <p:sp>
        <p:nvSpPr>
          <p:cNvPr id="4" name="CasellaDiTesto 3">
            <a:extLst>
              <a:ext uri="{FF2B5EF4-FFF2-40B4-BE49-F238E27FC236}">
                <a16:creationId xmlns:a16="http://schemas.microsoft.com/office/drawing/2014/main" id="{78DA08B9-7E24-D649-BEA5-91B23DDD5F7F}"/>
              </a:ext>
            </a:extLst>
          </p:cNvPr>
          <p:cNvSpPr txBox="1"/>
          <p:nvPr/>
        </p:nvSpPr>
        <p:spPr>
          <a:xfrm>
            <a:off x="840089" y="997707"/>
            <a:ext cx="5782283" cy="1545763"/>
          </a:xfrm>
          <a:prstGeom prst="rect">
            <a:avLst/>
          </a:prstGeom>
          <a:solidFill>
            <a:srgbClr val="0B3367"/>
          </a:solidFill>
        </p:spPr>
        <p:txBody>
          <a:bodyPr wrap="square" rtlCol="0" anchor="ctr" anchorCtr="0">
            <a:noAutofit/>
          </a:bodyPr>
          <a:lstStyle/>
          <a:p>
            <a:pPr algn="ctr"/>
            <a:r>
              <a:rPr lang="it-IT" sz="2400" dirty="0">
                <a:solidFill>
                  <a:srgbClr val="FED21F"/>
                </a:solidFill>
                <a:latin typeface="Abril Fatface" panose="02000503000000020003" pitchFamily="2" charset="77"/>
              </a:rPr>
              <a:t>In alto a destra ti verrà indicato come procede la tua partita</a:t>
            </a:r>
            <a:endParaRPr lang="it-IT" sz="2400" dirty="0"/>
          </a:p>
          <a:p>
            <a:pPr algn="ctr"/>
            <a:endParaRPr lang="it-IT" sz="2400" dirty="0">
              <a:solidFill>
                <a:srgbClr val="FED21F"/>
              </a:solidFill>
            </a:endParaRPr>
          </a:p>
        </p:txBody>
      </p:sp>
      <p:pic>
        <p:nvPicPr>
          <p:cNvPr id="10" name="Elemento grafico 9" descr="Cerchio con freccia destra">
            <a:extLst>
              <a:ext uri="{FF2B5EF4-FFF2-40B4-BE49-F238E27FC236}">
                <a16:creationId xmlns:a16="http://schemas.microsoft.com/office/drawing/2014/main" id="{A64B2097-D2F0-1246-8EFA-AD7350152A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10782301" y="585786"/>
            <a:ext cx="914400" cy="914400"/>
          </a:xfrm>
          <a:prstGeom prst="rect">
            <a:avLst/>
          </a:prstGeom>
        </p:spPr>
      </p:pic>
      <p:pic>
        <p:nvPicPr>
          <p:cNvPr id="13" name="Elemento grafico 12" descr="Cerchio con freccia destra">
            <a:extLst>
              <a:ext uri="{FF2B5EF4-FFF2-40B4-BE49-F238E27FC236}">
                <a16:creationId xmlns:a16="http://schemas.microsoft.com/office/drawing/2014/main" id="{660F8BDE-4F46-3D44-82F8-D8B7C837B86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8211159" y="571497"/>
            <a:ext cx="914400" cy="914400"/>
          </a:xfrm>
          <a:prstGeom prst="rect">
            <a:avLst/>
          </a:prstGeom>
        </p:spPr>
      </p:pic>
      <p:sp>
        <p:nvSpPr>
          <p:cNvPr id="11" name="CasellaDiTesto 10">
            <a:extLst>
              <a:ext uri="{FF2B5EF4-FFF2-40B4-BE49-F238E27FC236}">
                <a16:creationId xmlns:a16="http://schemas.microsoft.com/office/drawing/2014/main" id="{E82D01F3-689B-BD43-9613-1A055B760855}"/>
              </a:ext>
            </a:extLst>
          </p:cNvPr>
          <p:cNvSpPr txBox="1"/>
          <p:nvPr/>
        </p:nvSpPr>
        <p:spPr>
          <a:xfrm>
            <a:off x="9139847" y="585785"/>
            <a:ext cx="1656742" cy="900111"/>
          </a:xfrm>
          <a:prstGeom prst="rect">
            <a:avLst/>
          </a:prstGeom>
          <a:noFill/>
          <a:ln w="25400" cap="rnd">
            <a:solidFill>
              <a:srgbClr val="0B3367"/>
            </a:solidFill>
            <a:prstDash val="sysDash"/>
          </a:ln>
        </p:spPr>
        <p:txBody>
          <a:bodyPr wrap="square" rtlCol="0" anchor="ctr" anchorCtr="0">
            <a:noAutofit/>
          </a:bodyPr>
          <a:lstStyle/>
          <a:p>
            <a:pPr algn="ctr"/>
            <a:r>
              <a:rPr lang="it-IT" sz="2800" b="1" dirty="0">
                <a:latin typeface="Dosis" panose="02010503020202060003" pitchFamily="2" charset="77"/>
              </a:rPr>
              <a:t>€ 1534,00 </a:t>
            </a:r>
          </a:p>
        </p:txBody>
      </p:sp>
      <p:sp>
        <p:nvSpPr>
          <p:cNvPr id="33" name="CasellaDiTesto 32">
            <a:extLst>
              <a:ext uri="{FF2B5EF4-FFF2-40B4-BE49-F238E27FC236}">
                <a16:creationId xmlns:a16="http://schemas.microsoft.com/office/drawing/2014/main" id="{C084CFF4-840D-D443-BFE1-5F5F846A943A}"/>
              </a:ext>
            </a:extLst>
          </p:cNvPr>
          <p:cNvSpPr txBox="1"/>
          <p:nvPr/>
        </p:nvSpPr>
        <p:spPr>
          <a:xfrm>
            <a:off x="5777218" y="2941005"/>
            <a:ext cx="5782282" cy="1154471"/>
          </a:xfrm>
          <a:prstGeom prst="rect">
            <a:avLst/>
          </a:prstGeom>
          <a:solidFill>
            <a:srgbClr val="0B3367"/>
          </a:solidFill>
        </p:spPr>
        <p:txBody>
          <a:bodyPr wrap="square" rtlCol="0" anchor="ctr" anchorCtr="0">
            <a:noAutofit/>
          </a:bodyPr>
          <a:lstStyle/>
          <a:p>
            <a:pPr algn="ctr"/>
            <a:r>
              <a:rPr lang="it-IT" sz="2800" b="1" dirty="0">
                <a:solidFill>
                  <a:srgbClr val="FED21F"/>
                </a:solidFill>
                <a:latin typeface="Dosis" panose="02010503020202060003" pitchFamily="2" charset="77"/>
              </a:rPr>
              <a:t>Quel</a:t>
            </a:r>
            <a:r>
              <a:rPr lang="it-IT" sz="2400" b="1" dirty="0">
                <a:solidFill>
                  <a:srgbClr val="FED21F"/>
                </a:solidFill>
                <a:latin typeface="Dosis" panose="02010503020202060003" pitchFamily="2" charset="77"/>
              </a:rPr>
              <a:t> numero è il </a:t>
            </a:r>
            <a:r>
              <a:rPr lang="it-IT" sz="2800" b="1" dirty="0">
                <a:solidFill>
                  <a:srgbClr val="FED21F"/>
                </a:solidFill>
                <a:latin typeface="Abril Fatface" panose="02000503000000020003" pitchFamily="2" charset="77"/>
              </a:rPr>
              <a:t>denaro</a:t>
            </a:r>
            <a:r>
              <a:rPr lang="it-IT" sz="2400" b="1" dirty="0">
                <a:solidFill>
                  <a:srgbClr val="FED21F"/>
                </a:solidFill>
                <a:latin typeface="Dosis" panose="02010503020202060003" pitchFamily="2" charset="77"/>
              </a:rPr>
              <a:t> a tua disposizione, frutto delle tue </a:t>
            </a:r>
            <a:r>
              <a:rPr lang="it-IT" sz="3200" b="1" dirty="0">
                <a:solidFill>
                  <a:srgbClr val="FED21F"/>
                </a:solidFill>
                <a:latin typeface="Abril Fatface" panose="02000503000000020003" pitchFamily="2" charset="77"/>
              </a:rPr>
              <a:t>scelte</a:t>
            </a:r>
            <a:r>
              <a:rPr lang="it-IT" sz="2400" b="1" dirty="0">
                <a:solidFill>
                  <a:srgbClr val="FED21F"/>
                </a:solidFill>
                <a:latin typeface="Dosis" panose="02010503020202060003" pitchFamily="2" charset="77"/>
              </a:rPr>
              <a:t>!</a:t>
            </a:r>
          </a:p>
        </p:txBody>
      </p:sp>
      <p:sp>
        <p:nvSpPr>
          <p:cNvPr id="34" name="CasellaDiTesto 33">
            <a:extLst>
              <a:ext uri="{FF2B5EF4-FFF2-40B4-BE49-F238E27FC236}">
                <a16:creationId xmlns:a16="http://schemas.microsoft.com/office/drawing/2014/main" id="{0A32BC41-DAF6-3F4A-A501-5211CD29D6CA}"/>
              </a:ext>
            </a:extLst>
          </p:cNvPr>
          <p:cNvSpPr txBox="1"/>
          <p:nvPr/>
        </p:nvSpPr>
        <p:spPr>
          <a:xfrm>
            <a:off x="840089" y="4489940"/>
            <a:ext cx="8567906" cy="1545763"/>
          </a:xfrm>
          <a:prstGeom prst="rect">
            <a:avLst/>
          </a:prstGeom>
          <a:solidFill>
            <a:srgbClr val="0B3367"/>
          </a:solidFill>
        </p:spPr>
        <p:txBody>
          <a:bodyPr wrap="square" rtlCol="0" anchor="ctr" anchorCtr="0">
            <a:noAutofit/>
          </a:bodyPr>
          <a:lstStyle/>
          <a:p>
            <a:pPr algn="ctr"/>
            <a:r>
              <a:rPr lang="it-IT" sz="2400" b="1" dirty="0">
                <a:solidFill>
                  <a:srgbClr val="0DEDB0"/>
                </a:solidFill>
                <a:latin typeface="Dosis" panose="02010503020202060003" pitchFamily="2" charset="77"/>
              </a:rPr>
              <a:t>Eh sì, hai capito bene, il </a:t>
            </a:r>
            <a:r>
              <a:rPr lang="it-IT" sz="2800" b="1" dirty="0">
                <a:solidFill>
                  <a:srgbClr val="0DEDB0"/>
                </a:solidFill>
                <a:latin typeface="Abril Fatface" panose="02000503000000020003" pitchFamily="2" charset="77"/>
              </a:rPr>
              <a:t>gioco</a:t>
            </a:r>
            <a:r>
              <a:rPr lang="it-IT" sz="2400" b="1" dirty="0">
                <a:solidFill>
                  <a:srgbClr val="0DEDB0"/>
                </a:solidFill>
                <a:latin typeface="Dosis" panose="02010503020202060003" pitchFamily="2" charset="77"/>
              </a:rPr>
              <a:t> non va per la sua strada, ma considera ogni tua </a:t>
            </a:r>
            <a:r>
              <a:rPr lang="it-IT" sz="2800" b="1" dirty="0">
                <a:solidFill>
                  <a:srgbClr val="0DEDB0"/>
                </a:solidFill>
                <a:latin typeface="Abril Fatface" panose="02000503000000020003" pitchFamily="2" charset="77"/>
              </a:rPr>
              <a:t>scelta</a:t>
            </a:r>
            <a:r>
              <a:rPr lang="it-IT" sz="2400" b="1" dirty="0">
                <a:solidFill>
                  <a:srgbClr val="0DEDB0"/>
                </a:solidFill>
                <a:latin typeface="Dosis" panose="02010503020202060003" pitchFamily="2" charset="77"/>
              </a:rPr>
              <a:t> come </a:t>
            </a:r>
            <a:r>
              <a:rPr lang="it-IT" sz="2800" b="1" dirty="0">
                <a:solidFill>
                  <a:srgbClr val="0DEDB0"/>
                </a:solidFill>
                <a:latin typeface="Abril Fatface" panose="02000503000000020003" pitchFamily="2" charset="77"/>
              </a:rPr>
              <a:t>determinante</a:t>
            </a:r>
            <a:r>
              <a:rPr lang="it-IT" sz="2400" b="1" dirty="0">
                <a:solidFill>
                  <a:srgbClr val="0DEDB0"/>
                </a:solidFill>
                <a:latin typeface="Dosis" panose="02010503020202060003" pitchFamily="2" charset="77"/>
              </a:rPr>
              <a:t> per la partita.</a:t>
            </a:r>
          </a:p>
        </p:txBody>
      </p:sp>
      <p:pic>
        <p:nvPicPr>
          <p:cNvPr id="38" name="Elemento grafico 37" descr="Lampadina e ingranaggio">
            <a:extLst>
              <a:ext uri="{FF2B5EF4-FFF2-40B4-BE49-F238E27FC236}">
                <a16:creationId xmlns:a16="http://schemas.microsoft.com/office/drawing/2014/main" id="{72574B0B-04B6-3149-81C5-A1708C5527D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1088" y="1521049"/>
            <a:ext cx="2044842" cy="2044842"/>
          </a:xfrm>
          <a:prstGeom prst="rect">
            <a:avLst/>
          </a:prstGeom>
        </p:spPr>
      </p:pic>
      <p:pic>
        <p:nvPicPr>
          <p:cNvPr id="40" name="Elemento grafico 39" descr="Euro">
            <a:extLst>
              <a:ext uri="{FF2B5EF4-FFF2-40B4-BE49-F238E27FC236}">
                <a16:creationId xmlns:a16="http://schemas.microsoft.com/office/drawing/2014/main" id="{40215BC5-C584-9E4A-89D7-B06FF28B11B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21019" y="3237274"/>
            <a:ext cx="1292362" cy="1292362"/>
          </a:xfrm>
          <a:prstGeom prst="rect">
            <a:avLst/>
          </a:prstGeom>
        </p:spPr>
      </p:pic>
      <p:pic>
        <p:nvPicPr>
          <p:cNvPr id="5" name="Elemento grafico 4" descr="Freccia leggermente curva">
            <a:extLst>
              <a:ext uri="{FF2B5EF4-FFF2-40B4-BE49-F238E27FC236}">
                <a16:creationId xmlns:a16="http://schemas.microsoft.com/office/drawing/2014/main" id="{FB9DF9D5-FDA5-6F4F-95B3-F10572A4408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4642168">
            <a:off x="9758874" y="1526071"/>
            <a:ext cx="1389050" cy="1389050"/>
          </a:xfrm>
          <a:prstGeom prst="rect">
            <a:avLst/>
          </a:prstGeom>
        </p:spPr>
      </p:pic>
      <p:pic>
        <p:nvPicPr>
          <p:cNvPr id="15" name="Elemento grafico 14" descr="Freccia leggermente curva">
            <a:extLst>
              <a:ext uri="{FF2B5EF4-FFF2-40B4-BE49-F238E27FC236}">
                <a16:creationId xmlns:a16="http://schemas.microsoft.com/office/drawing/2014/main" id="{46024DBA-E8FB-1342-96CB-061C7105336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20684875" flipV="1">
            <a:off x="6675526" y="633766"/>
            <a:ext cx="1453006" cy="1639709"/>
          </a:xfrm>
          <a:prstGeom prst="rect">
            <a:avLst/>
          </a:prstGeom>
        </p:spPr>
      </p:pic>
    </p:spTree>
    <p:extLst>
      <p:ext uri="{BB962C8B-B14F-4D97-AF65-F5344CB8AC3E}">
        <p14:creationId xmlns:p14="http://schemas.microsoft.com/office/powerpoint/2010/main" val="3470836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C386A89-AEE8-D747-8B20-8567DF4A77D0}"/>
              </a:ext>
            </a:extLst>
          </p:cNvPr>
          <p:cNvSpPr txBox="1"/>
          <p:nvPr/>
        </p:nvSpPr>
        <p:spPr>
          <a:xfrm>
            <a:off x="3679186" y="-1005840"/>
            <a:ext cx="3690878" cy="584775"/>
          </a:xfrm>
          <a:prstGeom prst="rect">
            <a:avLst/>
          </a:prstGeom>
          <a:solidFill>
            <a:srgbClr val="00902A"/>
          </a:solidFill>
        </p:spPr>
        <p:txBody>
          <a:bodyPr wrap="square" rtlCol="0">
            <a:spAutoFit/>
          </a:bodyPr>
          <a:lstStyle/>
          <a:p>
            <a:r>
              <a:rPr lang="it-IT" sz="3200" dirty="0"/>
              <a:t>Livello 4 1B2C3A</a:t>
            </a:r>
          </a:p>
        </p:txBody>
      </p:sp>
      <p:sp>
        <p:nvSpPr>
          <p:cNvPr id="3" name="CasellaDiTesto 2">
            <a:extLst>
              <a:ext uri="{FF2B5EF4-FFF2-40B4-BE49-F238E27FC236}">
                <a16:creationId xmlns:a16="http://schemas.microsoft.com/office/drawing/2014/main" id="{4866DA58-39B2-DF47-8F4E-4A2DF6D91372}"/>
              </a:ext>
            </a:extLst>
          </p:cNvPr>
          <p:cNvSpPr txBox="1"/>
          <p:nvPr/>
        </p:nvSpPr>
        <p:spPr>
          <a:xfrm>
            <a:off x="493031" y="577044"/>
            <a:ext cx="7027656" cy="1188346"/>
          </a:xfrm>
          <a:prstGeom prst="rect">
            <a:avLst/>
          </a:prstGeom>
          <a:solidFill>
            <a:srgbClr val="0B3367"/>
          </a:solidFill>
        </p:spPr>
        <p:txBody>
          <a:bodyPr wrap="square" rtlCol="0" anchor="t" anchorCtr="0">
            <a:noAutofit/>
          </a:bodyPr>
          <a:lstStyle/>
          <a:p>
            <a:pPr lvl="0" algn="ctr"/>
            <a:r>
              <a:rPr lang="it-IT" sz="2400" b="1" dirty="0">
                <a:solidFill>
                  <a:srgbClr val="0DEDB0"/>
                </a:solidFill>
                <a:latin typeface="Dosis" panose="02010503020202060003" pitchFamily="2" charset="77"/>
              </a:rPr>
              <a:t>Hai </a:t>
            </a:r>
            <a:r>
              <a:rPr lang="it-IT" sz="2800" b="1" dirty="0">
                <a:solidFill>
                  <a:srgbClr val="0DEDB0"/>
                </a:solidFill>
                <a:latin typeface="Dosis" panose="02010503020202060003" pitchFamily="2" charset="77"/>
              </a:rPr>
              <a:t>concluso</a:t>
            </a:r>
            <a:r>
              <a:rPr lang="it-IT" sz="2400" b="1" dirty="0">
                <a:solidFill>
                  <a:srgbClr val="0DEDB0"/>
                </a:solidFill>
                <a:latin typeface="Dosis" panose="02010503020202060003" pitchFamily="2" charset="77"/>
              </a:rPr>
              <a:t> la </a:t>
            </a:r>
            <a:r>
              <a:rPr lang="it-IT" sz="2800" b="1" dirty="0">
                <a:solidFill>
                  <a:srgbClr val="0DEDB0"/>
                </a:solidFill>
                <a:latin typeface="Dosis" panose="02010503020202060003" pitchFamily="2" charset="77"/>
              </a:rPr>
              <a:t>scuola</a:t>
            </a:r>
            <a:r>
              <a:rPr lang="it-IT" sz="2400" b="1" dirty="0">
                <a:solidFill>
                  <a:srgbClr val="0DEDB0"/>
                </a:solidFill>
                <a:latin typeface="Dosis" panose="02010503020202060003" pitchFamily="2" charset="77"/>
              </a:rPr>
              <a:t> con ottimi voti, ora ti aspetta un’estate piena di possibili esperienze interessanti. Come ti organizzi?</a:t>
            </a:r>
          </a:p>
        </p:txBody>
      </p:sp>
      <p:sp>
        <p:nvSpPr>
          <p:cNvPr id="5" name="CasellaDiTesto 4">
            <a:extLst>
              <a:ext uri="{FF2B5EF4-FFF2-40B4-BE49-F238E27FC236}">
                <a16:creationId xmlns:a16="http://schemas.microsoft.com/office/drawing/2014/main" id="{47F0920A-6A2D-8145-B22C-FB09D50810DF}"/>
              </a:ext>
            </a:extLst>
          </p:cNvPr>
          <p:cNvSpPr txBox="1"/>
          <p:nvPr/>
        </p:nvSpPr>
        <p:spPr>
          <a:xfrm>
            <a:off x="9262180" y="784446"/>
            <a:ext cx="1229824" cy="523220"/>
          </a:xfrm>
          <a:prstGeom prst="rect">
            <a:avLst/>
          </a:prstGeom>
          <a:noFill/>
        </p:spPr>
        <p:txBody>
          <a:bodyPr wrap="none" rtlCol="0">
            <a:spAutoFit/>
          </a:bodyPr>
          <a:lstStyle/>
          <a:p>
            <a:r>
              <a:rPr lang="it-IT" sz="2800" b="1" dirty="0">
                <a:latin typeface="Dosis" panose="02010503020202060003" pitchFamily="2" charset="77"/>
              </a:rPr>
              <a:t>€ -1199</a:t>
            </a:r>
          </a:p>
        </p:txBody>
      </p:sp>
      <p:pic>
        <p:nvPicPr>
          <p:cNvPr id="6" name="Elemento grafico 5" descr="Cerchio con freccia destra">
            <a:extLst>
              <a:ext uri="{FF2B5EF4-FFF2-40B4-BE49-F238E27FC236}">
                <a16:creationId xmlns:a16="http://schemas.microsoft.com/office/drawing/2014/main" id="{47C2C08F-B6F4-A949-8EEC-4670F6ED51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784569" y="577044"/>
            <a:ext cx="914400" cy="914400"/>
          </a:xfrm>
          <a:prstGeom prst="rect">
            <a:avLst/>
          </a:prstGeom>
        </p:spPr>
      </p:pic>
      <p:pic>
        <p:nvPicPr>
          <p:cNvPr id="7" name="Elemento grafico 6" descr="Cerchio con freccia destra">
            <a:extLst>
              <a:ext uri="{FF2B5EF4-FFF2-40B4-BE49-F238E27FC236}">
                <a16:creationId xmlns:a16="http://schemas.microsoft.com/office/drawing/2014/main" id="{F5B30ACD-13C2-EF4B-A8D4-9FC7CDAC6C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8148189" y="588856"/>
            <a:ext cx="914400" cy="914400"/>
          </a:xfrm>
          <a:prstGeom prst="rect">
            <a:avLst/>
          </a:prstGeom>
        </p:spPr>
      </p:pic>
      <p:sp>
        <p:nvSpPr>
          <p:cNvPr id="9" name="CasellaDiTesto 8">
            <a:hlinkClick r:id="rId6" action="ppaction://hlinksldjump"/>
            <a:extLst>
              <a:ext uri="{FF2B5EF4-FFF2-40B4-BE49-F238E27FC236}">
                <a16:creationId xmlns:a16="http://schemas.microsoft.com/office/drawing/2014/main" id="{E54E54F9-4579-C44D-B6E1-FF4228997370}"/>
              </a:ext>
            </a:extLst>
          </p:cNvPr>
          <p:cNvSpPr txBox="1"/>
          <p:nvPr/>
        </p:nvSpPr>
        <p:spPr>
          <a:xfrm>
            <a:off x="685109" y="1915498"/>
            <a:ext cx="7463080" cy="1780655"/>
          </a:xfrm>
          <a:prstGeom prst="rect">
            <a:avLst/>
          </a:prstGeom>
          <a:solidFill>
            <a:srgbClr val="0B3367"/>
          </a:solidFill>
        </p:spPr>
        <p:txBody>
          <a:bodyPr wrap="square" rtlCol="0" anchor="t" anchorCtr="0">
            <a:noAutofit/>
          </a:bodyPr>
          <a:lstStyle/>
          <a:p>
            <a:pPr algn="ctr"/>
            <a:r>
              <a:rPr lang="it-IT" sz="3200" b="1" dirty="0">
                <a:solidFill>
                  <a:srgbClr val="0DEDB0"/>
                </a:solidFill>
                <a:latin typeface="Abril Fatface" panose="02000503000000020003" pitchFamily="2" charset="77"/>
              </a:rPr>
              <a:t>A)</a:t>
            </a:r>
            <a:r>
              <a:rPr lang="it-IT" b="1" dirty="0">
                <a:solidFill>
                  <a:srgbClr val="0DEDB0"/>
                </a:solidFill>
                <a:latin typeface="Dosis" panose="02010503020202060003" pitchFamily="2" charset="77"/>
              </a:rPr>
              <a:t> </a:t>
            </a:r>
            <a:r>
              <a:rPr lang="it-IT" sz="2400" b="1" dirty="0">
                <a:solidFill>
                  <a:srgbClr val="0DEDB0"/>
                </a:solidFill>
              </a:rPr>
              <a:t>Organizzo una vacanza dietro l’altra, certamente non posso tralasciare nessuno dei miei amici e quindi devo far visita a tutti. Passo un’estate meravigliosa, ma esclusivamente all’insegna del divertimento!</a:t>
            </a:r>
          </a:p>
          <a:p>
            <a:pPr algn="ctr"/>
            <a:endParaRPr lang="it-IT" sz="2400" b="1" dirty="0">
              <a:solidFill>
                <a:srgbClr val="FED21F"/>
              </a:solidFill>
              <a:latin typeface="Dosis" panose="02010503020202060003" pitchFamily="2" charset="77"/>
            </a:endParaRPr>
          </a:p>
        </p:txBody>
      </p:sp>
      <p:sp>
        <p:nvSpPr>
          <p:cNvPr id="10" name="CasellaDiTesto 9">
            <a:hlinkClick r:id="rId7" action="ppaction://hlinksldjump"/>
            <a:extLst>
              <a:ext uri="{FF2B5EF4-FFF2-40B4-BE49-F238E27FC236}">
                <a16:creationId xmlns:a16="http://schemas.microsoft.com/office/drawing/2014/main" id="{49F227F8-A573-2B47-BE72-3A4EA154B84A}"/>
              </a:ext>
            </a:extLst>
          </p:cNvPr>
          <p:cNvSpPr txBox="1"/>
          <p:nvPr/>
        </p:nvSpPr>
        <p:spPr>
          <a:xfrm>
            <a:off x="493031" y="4023283"/>
            <a:ext cx="7930526" cy="2245861"/>
          </a:xfrm>
          <a:prstGeom prst="rect">
            <a:avLst/>
          </a:prstGeom>
          <a:solidFill>
            <a:srgbClr val="0B3367"/>
          </a:solidFill>
        </p:spPr>
        <p:txBody>
          <a:bodyPr wrap="square" rtlCol="0" anchor="t" anchorCtr="0">
            <a:noAutofit/>
          </a:bodyPr>
          <a:lstStyle/>
          <a:p>
            <a:pPr algn="ctr"/>
            <a:r>
              <a:rPr lang="it-IT" sz="4000" b="1" dirty="0">
                <a:solidFill>
                  <a:srgbClr val="0DEDB0"/>
                </a:solidFill>
                <a:latin typeface="Abril Fatface" panose="02000503000000020003" pitchFamily="2" charset="77"/>
              </a:rPr>
              <a:t>B) </a:t>
            </a:r>
            <a:r>
              <a:rPr lang="it-IT" sz="2400" b="1" dirty="0">
                <a:solidFill>
                  <a:srgbClr val="0DEDB0"/>
                </a:solidFill>
                <a:latin typeface="Dosis" panose="02010503020202060003" pitchFamily="2" charset="77"/>
              </a:rPr>
              <a:t>Le vacanze sono d’obbligo dopo un anno scolastico a sgobbare sui libri, tuttavia non voglio stare 3 mesi in spiaggia. </a:t>
            </a:r>
          </a:p>
          <a:p>
            <a:pPr algn="ctr"/>
            <a:r>
              <a:rPr lang="it-IT" sz="2400" b="1" dirty="0">
                <a:solidFill>
                  <a:srgbClr val="0DEDB0"/>
                </a:solidFill>
                <a:latin typeface="Dosis" panose="02010503020202060003" pitchFamily="2" charset="77"/>
              </a:rPr>
              <a:t>Decido di trovare un lavoretto per l’estate, nulla di impegnativo, ma qualcosa che mi possa far guadagnare qualche spicciolo</a:t>
            </a:r>
          </a:p>
        </p:txBody>
      </p:sp>
      <p:sp>
        <p:nvSpPr>
          <p:cNvPr id="4" name="Titolo 3">
            <a:extLst>
              <a:ext uri="{FF2B5EF4-FFF2-40B4-BE49-F238E27FC236}">
                <a16:creationId xmlns:a16="http://schemas.microsoft.com/office/drawing/2014/main" id="{FD0B2F00-B2D7-B241-A2C9-882A5B4E53EC}"/>
              </a:ext>
            </a:extLst>
          </p:cNvPr>
          <p:cNvSpPr>
            <a:spLocks noGrp="1"/>
          </p:cNvSpPr>
          <p:nvPr>
            <p:ph type="title" idx="4294967295"/>
          </p:nvPr>
        </p:nvSpPr>
        <p:spPr>
          <a:xfrm>
            <a:off x="838200" y="-1865654"/>
            <a:ext cx="10515600" cy="1325563"/>
          </a:xfrm>
        </p:spPr>
        <p:txBody>
          <a:bodyPr/>
          <a:lstStyle/>
          <a:p>
            <a:pPr rtl="0" eaLnBrk="1" latinLnBrk="0" hangingPunct="1"/>
            <a:r>
              <a:rPr lang="it-IT" sz="3200" kern="1200" dirty="0">
                <a:solidFill>
                  <a:srgbClr val="000000"/>
                </a:solidFill>
                <a:effectLst/>
                <a:latin typeface="Calibri" panose="020F0502020204030204" pitchFamily="34" charset="0"/>
                <a:ea typeface="+mn-ea"/>
                <a:cs typeface="+mn-cs"/>
              </a:rPr>
              <a:t>Livello 4 1B2C3A</a:t>
            </a:r>
            <a:endParaRPr lang="it-IT" dirty="0">
              <a:effectLst/>
            </a:endParaRPr>
          </a:p>
        </p:txBody>
      </p:sp>
      <p:pic>
        <p:nvPicPr>
          <p:cNvPr id="11" name="Immagine 10" descr="Immagine che contiene testo, grafica vettoriale, silhouette, clipart&#10;&#10;Descrizione generata automaticamente">
            <a:extLst>
              <a:ext uri="{FF2B5EF4-FFF2-40B4-BE49-F238E27FC236}">
                <a16:creationId xmlns:a16="http://schemas.microsoft.com/office/drawing/2014/main" id="{E60C90C4-CD7F-41A8-94DB-771324888F7D}"/>
              </a:ext>
            </a:extLst>
          </p:cNvPr>
          <p:cNvPicPr>
            <a:picLocks noChangeAspect="1"/>
          </p:cNvPicPr>
          <p:nvPr/>
        </p:nvPicPr>
        <p:blipFill>
          <a:blip r:embed="rId8"/>
          <a:stretch>
            <a:fillRect/>
          </a:stretch>
        </p:blipFill>
        <p:spPr>
          <a:xfrm>
            <a:off x="8444882" y="2967887"/>
            <a:ext cx="4356652" cy="4356652"/>
          </a:xfrm>
          <a:prstGeom prst="rect">
            <a:avLst/>
          </a:prstGeom>
        </p:spPr>
      </p:pic>
      <p:pic>
        <p:nvPicPr>
          <p:cNvPr id="12" name="Immagine 11">
            <a:extLst>
              <a:ext uri="{FF2B5EF4-FFF2-40B4-BE49-F238E27FC236}">
                <a16:creationId xmlns:a16="http://schemas.microsoft.com/office/drawing/2014/main" id="{12A80438-0002-49B5-973A-FD616B723838}"/>
              </a:ext>
            </a:extLst>
          </p:cNvPr>
          <p:cNvPicPr>
            <a:picLocks noChangeAspect="1"/>
          </p:cNvPicPr>
          <p:nvPr/>
        </p:nvPicPr>
        <p:blipFill>
          <a:blip r:embed="rId9"/>
          <a:stretch>
            <a:fillRect/>
          </a:stretch>
        </p:blipFill>
        <p:spPr>
          <a:xfrm>
            <a:off x="7708708" y="1395727"/>
            <a:ext cx="2753139" cy="2753139"/>
          </a:xfrm>
          <a:prstGeom prst="rect">
            <a:avLst/>
          </a:prstGeom>
        </p:spPr>
      </p:pic>
    </p:spTree>
    <p:extLst>
      <p:ext uri="{BB962C8B-B14F-4D97-AF65-F5344CB8AC3E}">
        <p14:creationId xmlns:p14="http://schemas.microsoft.com/office/powerpoint/2010/main" val="20806058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C386A89-AEE8-D747-8B20-8567DF4A77D0}"/>
              </a:ext>
            </a:extLst>
          </p:cNvPr>
          <p:cNvSpPr txBox="1"/>
          <p:nvPr/>
        </p:nvSpPr>
        <p:spPr>
          <a:xfrm>
            <a:off x="3679186" y="-1005840"/>
            <a:ext cx="3690878" cy="584775"/>
          </a:xfrm>
          <a:prstGeom prst="rect">
            <a:avLst/>
          </a:prstGeom>
          <a:solidFill>
            <a:srgbClr val="00902A"/>
          </a:solidFill>
        </p:spPr>
        <p:txBody>
          <a:bodyPr wrap="square" rtlCol="0">
            <a:spAutoFit/>
          </a:bodyPr>
          <a:lstStyle/>
          <a:p>
            <a:r>
              <a:rPr lang="it-IT" sz="3200" dirty="0"/>
              <a:t>Livello 4 1B2C3B</a:t>
            </a:r>
          </a:p>
        </p:txBody>
      </p:sp>
      <p:sp>
        <p:nvSpPr>
          <p:cNvPr id="3" name="CasellaDiTesto 2">
            <a:extLst>
              <a:ext uri="{FF2B5EF4-FFF2-40B4-BE49-F238E27FC236}">
                <a16:creationId xmlns:a16="http://schemas.microsoft.com/office/drawing/2014/main" id="{4866DA58-39B2-DF47-8F4E-4A2DF6D91372}"/>
              </a:ext>
            </a:extLst>
          </p:cNvPr>
          <p:cNvSpPr txBox="1"/>
          <p:nvPr/>
        </p:nvSpPr>
        <p:spPr>
          <a:xfrm>
            <a:off x="493031" y="577044"/>
            <a:ext cx="7027656" cy="1188346"/>
          </a:xfrm>
          <a:prstGeom prst="rect">
            <a:avLst/>
          </a:prstGeom>
          <a:solidFill>
            <a:srgbClr val="0B3367"/>
          </a:solidFill>
        </p:spPr>
        <p:txBody>
          <a:bodyPr wrap="square" rtlCol="0" anchor="t" anchorCtr="0">
            <a:noAutofit/>
          </a:bodyPr>
          <a:lstStyle/>
          <a:p>
            <a:pPr lvl="0" algn="ctr"/>
            <a:r>
              <a:rPr lang="it-IT" sz="2400" b="1" dirty="0">
                <a:solidFill>
                  <a:srgbClr val="0DEDB0"/>
                </a:solidFill>
                <a:latin typeface="Dosis" panose="02010503020202060003" pitchFamily="2" charset="77"/>
              </a:rPr>
              <a:t>Hai </a:t>
            </a:r>
            <a:r>
              <a:rPr lang="it-IT" sz="2800" b="1" dirty="0">
                <a:solidFill>
                  <a:srgbClr val="0DEDB0"/>
                </a:solidFill>
                <a:latin typeface="Dosis" panose="02010503020202060003" pitchFamily="2" charset="77"/>
              </a:rPr>
              <a:t>concluso</a:t>
            </a:r>
            <a:r>
              <a:rPr lang="it-IT" sz="2400" b="1" dirty="0">
                <a:solidFill>
                  <a:srgbClr val="0DEDB0"/>
                </a:solidFill>
                <a:latin typeface="Dosis" panose="02010503020202060003" pitchFamily="2" charset="77"/>
              </a:rPr>
              <a:t> la </a:t>
            </a:r>
            <a:r>
              <a:rPr lang="it-IT" sz="2800" b="1" dirty="0">
                <a:solidFill>
                  <a:srgbClr val="0DEDB0"/>
                </a:solidFill>
                <a:latin typeface="Dosis" panose="02010503020202060003" pitchFamily="2" charset="77"/>
              </a:rPr>
              <a:t>scuola</a:t>
            </a:r>
            <a:r>
              <a:rPr lang="it-IT" sz="2400" b="1" dirty="0">
                <a:solidFill>
                  <a:srgbClr val="0DEDB0"/>
                </a:solidFill>
                <a:latin typeface="Dosis" panose="02010503020202060003" pitchFamily="2" charset="77"/>
              </a:rPr>
              <a:t> con ottimi voti, ora ti aspetta un’estate piena di possibili esperienze interessanti. Come ti organizzi?</a:t>
            </a:r>
          </a:p>
        </p:txBody>
      </p:sp>
      <p:sp>
        <p:nvSpPr>
          <p:cNvPr id="5" name="CasellaDiTesto 4">
            <a:extLst>
              <a:ext uri="{FF2B5EF4-FFF2-40B4-BE49-F238E27FC236}">
                <a16:creationId xmlns:a16="http://schemas.microsoft.com/office/drawing/2014/main" id="{47F0920A-6A2D-8145-B22C-FB09D50810DF}"/>
              </a:ext>
            </a:extLst>
          </p:cNvPr>
          <p:cNvSpPr txBox="1"/>
          <p:nvPr/>
        </p:nvSpPr>
        <p:spPr>
          <a:xfrm>
            <a:off x="9479386" y="784446"/>
            <a:ext cx="888385" cy="523220"/>
          </a:xfrm>
          <a:prstGeom prst="rect">
            <a:avLst/>
          </a:prstGeom>
          <a:noFill/>
        </p:spPr>
        <p:txBody>
          <a:bodyPr wrap="none" rtlCol="0">
            <a:spAutoFit/>
          </a:bodyPr>
          <a:lstStyle/>
          <a:p>
            <a:r>
              <a:rPr lang="it-IT" sz="2800" b="1" dirty="0">
                <a:latin typeface="Dosis" panose="02010503020202060003" pitchFamily="2" charset="77"/>
              </a:rPr>
              <a:t>€ 101</a:t>
            </a:r>
          </a:p>
        </p:txBody>
      </p:sp>
      <p:pic>
        <p:nvPicPr>
          <p:cNvPr id="6" name="Elemento grafico 5" descr="Cerchio con freccia destra">
            <a:extLst>
              <a:ext uri="{FF2B5EF4-FFF2-40B4-BE49-F238E27FC236}">
                <a16:creationId xmlns:a16="http://schemas.microsoft.com/office/drawing/2014/main" id="{47C2C08F-B6F4-A949-8EEC-4670F6ED51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784569" y="577044"/>
            <a:ext cx="914400" cy="914400"/>
          </a:xfrm>
          <a:prstGeom prst="rect">
            <a:avLst/>
          </a:prstGeom>
        </p:spPr>
      </p:pic>
      <p:pic>
        <p:nvPicPr>
          <p:cNvPr id="7" name="Elemento grafico 6" descr="Cerchio con freccia destra">
            <a:extLst>
              <a:ext uri="{FF2B5EF4-FFF2-40B4-BE49-F238E27FC236}">
                <a16:creationId xmlns:a16="http://schemas.microsoft.com/office/drawing/2014/main" id="{F5B30ACD-13C2-EF4B-A8D4-9FC7CDAC6C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8148189" y="588856"/>
            <a:ext cx="914400" cy="914400"/>
          </a:xfrm>
          <a:prstGeom prst="rect">
            <a:avLst/>
          </a:prstGeom>
        </p:spPr>
      </p:pic>
      <p:sp>
        <p:nvSpPr>
          <p:cNvPr id="9" name="CasellaDiTesto 8">
            <a:hlinkClick r:id="rId6" action="ppaction://hlinksldjump"/>
            <a:extLst>
              <a:ext uri="{FF2B5EF4-FFF2-40B4-BE49-F238E27FC236}">
                <a16:creationId xmlns:a16="http://schemas.microsoft.com/office/drawing/2014/main" id="{E54E54F9-4579-C44D-B6E1-FF4228997370}"/>
              </a:ext>
            </a:extLst>
          </p:cNvPr>
          <p:cNvSpPr txBox="1"/>
          <p:nvPr/>
        </p:nvSpPr>
        <p:spPr>
          <a:xfrm>
            <a:off x="685109" y="1915498"/>
            <a:ext cx="7463080" cy="1780655"/>
          </a:xfrm>
          <a:prstGeom prst="rect">
            <a:avLst/>
          </a:prstGeom>
          <a:solidFill>
            <a:srgbClr val="0B3367"/>
          </a:solidFill>
        </p:spPr>
        <p:txBody>
          <a:bodyPr wrap="square" rtlCol="0" anchor="t" anchorCtr="0">
            <a:noAutofit/>
          </a:bodyPr>
          <a:lstStyle/>
          <a:p>
            <a:pPr algn="ctr"/>
            <a:r>
              <a:rPr lang="it-IT" sz="3200" b="1" dirty="0">
                <a:solidFill>
                  <a:srgbClr val="0DEDB0"/>
                </a:solidFill>
                <a:latin typeface="Abril Fatface" panose="02000503000000020003" pitchFamily="2" charset="77"/>
              </a:rPr>
              <a:t>A)</a:t>
            </a:r>
            <a:r>
              <a:rPr lang="it-IT" b="1" dirty="0">
                <a:solidFill>
                  <a:srgbClr val="0DEDB0"/>
                </a:solidFill>
                <a:latin typeface="Dosis" panose="02010503020202060003" pitchFamily="2" charset="77"/>
              </a:rPr>
              <a:t> </a:t>
            </a:r>
            <a:r>
              <a:rPr lang="it-IT" sz="2400" b="1" dirty="0">
                <a:solidFill>
                  <a:srgbClr val="0DEDB0"/>
                </a:solidFill>
              </a:rPr>
              <a:t>Organizzo una vacanza dietro l’altra, certamente non posso tralasciare nessuno dei miei amici e quindi devo far visita a tutti. Passo un’estate meravigliosa, ma esclusivamente all’insegna del divertimento!</a:t>
            </a:r>
          </a:p>
          <a:p>
            <a:pPr algn="ctr"/>
            <a:endParaRPr lang="it-IT" sz="2400" b="1" dirty="0">
              <a:solidFill>
                <a:srgbClr val="FED21F"/>
              </a:solidFill>
              <a:latin typeface="Dosis" panose="02010503020202060003" pitchFamily="2" charset="77"/>
            </a:endParaRPr>
          </a:p>
        </p:txBody>
      </p:sp>
      <p:sp>
        <p:nvSpPr>
          <p:cNvPr id="10" name="CasellaDiTesto 9">
            <a:hlinkClick r:id="rId7" action="ppaction://hlinksldjump"/>
            <a:extLst>
              <a:ext uri="{FF2B5EF4-FFF2-40B4-BE49-F238E27FC236}">
                <a16:creationId xmlns:a16="http://schemas.microsoft.com/office/drawing/2014/main" id="{49F227F8-A573-2B47-BE72-3A4EA154B84A}"/>
              </a:ext>
            </a:extLst>
          </p:cNvPr>
          <p:cNvSpPr txBox="1"/>
          <p:nvPr/>
        </p:nvSpPr>
        <p:spPr>
          <a:xfrm>
            <a:off x="493031" y="4023283"/>
            <a:ext cx="7930526" cy="2245861"/>
          </a:xfrm>
          <a:prstGeom prst="rect">
            <a:avLst/>
          </a:prstGeom>
          <a:solidFill>
            <a:srgbClr val="0B3367"/>
          </a:solidFill>
        </p:spPr>
        <p:txBody>
          <a:bodyPr wrap="square" rtlCol="0" anchor="t" anchorCtr="0">
            <a:noAutofit/>
          </a:bodyPr>
          <a:lstStyle/>
          <a:p>
            <a:pPr algn="ctr"/>
            <a:r>
              <a:rPr lang="it-IT" sz="4000" b="1" dirty="0">
                <a:solidFill>
                  <a:srgbClr val="0DEDB0"/>
                </a:solidFill>
                <a:latin typeface="Abril Fatface" panose="02000503000000020003" pitchFamily="2" charset="77"/>
              </a:rPr>
              <a:t>B) </a:t>
            </a:r>
            <a:r>
              <a:rPr lang="it-IT" sz="2400" b="1" dirty="0">
                <a:solidFill>
                  <a:srgbClr val="0DEDB0"/>
                </a:solidFill>
                <a:latin typeface="Dosis" panose="02010503020202060003" pitchFamily="2" charset="77"/>
              </a:rPr>
              <a:t>Le vacanze sono d’obbligo dopo un anno scolastico a sgobbare sui libri, tuttavia non voglio stare 3 mesi in spiaggia. </a:t>
            </a:r>
          </a:p>
          <a:p>
            <a:pPr algn="ctr"/>
            <a:r>
              <a:rPr lang="it-IT" sz="2400" b="1" dirty="0">
                <a:solidFill>
                  <a:srgbClr val="0DEDB0"/>
                </a:solidFill>
                <a:latin typeface="Dosis" panose="02010503020202060003" pitchFamily="2" charset="77"/>
              </a:rPr>
              <a:t>Decido di trovare un lavoretto per l’estate, nulla di impegnativo, ma qualcosa che mi possa far guadagnare qualche spicciolo</a:t>
            </a:r>
          </a:p>
        </p:txBody>
      </p:sp>
      <p:sp>
        <p:nvSpPr>
          <p:cNvPr id="4" name="Titolo 3">
            <a:extLst>
              <a:ext uri="{FF2B5EF4-FFF2-40B4-BE49-F238E27FC236}">
                <a16:creationId xmlns:a16="http://schemas.microsoft.com/office/drawing/2014/main" id="{708E1591-C719-104A-818A-7EAA5037FE93}"/>
              </a:ext>
            </a:extLst>
          </p:cNvPr>
          <p:cNvSpPr>
            <a:spLocks noGrp="1"/>
          </p:cNvSpPr>
          <p:nvPr>
            <p:ph type="title" idx="4294967295"/>
          </p:nvPr>
        </p:nvSpPr>
        <p:spPr>
          <a:xfrm>
            <a:off x="685109" y="-1801131"/>
            <a:ext cx="10515600" cy="1325563"/>
          </a:xfrm>
        </p:spPr>
        <p:txBody>
          <a:bodyPr/>
          <a:lstStyle/>
          <a:p>
            <a:pPr rtl="0" eaLnBrk="1" latinLnBrk="0" hangingPunct="1"/>
            <a:r>
              <a:rPr lang="it-IT" sz="3200" kern="1200" dirty="0">
                <a:solidFill>
                  <a:srgbClr val="000000"/>
                </a:solidFill>
                <a:effectLst/>
                <a:latin typeface="Calibri" panose="020F0502020204030204" pitchFamily="34" charset="0"/>
                <a:ea typeface="+mn-ea"/>
                <a:cs typeface="+mn-cs"/>
              </a:rPr>
              <a:t>Livello 4 1B2C3B</a:t>
            </a:r>
            <a:endParaRPr lang="it-IT" dirty="0">
              <a:effectLst/>
            </a:endParaRPr>
          </a:p>
        </p:txBody>
      </p:sp>
      <p:pic>
        <p:nvPicPr>
          <p:cNvPr id="11" name="Immagine 10" descr="Immagine che contiene testo, grafica vettoriale, silhouette, clipart&#10;&#10;Descrizione generata automaticamente">
            <a:extLst>
              <a:ext uri="{FF2B5EF4-FFF2-40B4-BE49-F238E27FC236}">
                <a16:creationId xmlns:a16="http://schemas.microsoft.com/office/drawing/2014/main" id="{3FF8D7CE-B137-43ED-B8A3-D1C8A6649E43}"/>
              </a:ext>
            </a:extLst>
          </p:cNvPr>
          <p:cNvPicPr>
            <a:picLocks noChangeAspect="1"/>
          </p:cNvPicPr>
          <p:nvPr/>
        </p:nvPicPr>
        <p:blipFill>
          <a:blip r:embed="rId8"/>
          <a:stretch>
            <a:fillRect/>
          </a:stretch>
        </p:blipFill>
        <p:spPr>
          <a:xfrm>
            <a:off x="8476244" y="2967887"/>
            <a:ext cx="4356652" cy="4356652"/>
          </a:xfrm>
          <a:prstGeom prst="rect">
            <a:avLst/>
          </a:prstGeom>
        </p:spPr>
      </p:pic>
      <p:pic>
        <p:nvPicPr>
          <p:cNvPr id="12" name="Immagine 11">
            <a:extLst>
              <a:ext uri="{FF2B5EF4-FFF2-40B4-BE49-F238E27FC236}">
                <a16:creationId xmlns:a16="http://schemas.microsoft.com/office/drawing/2014/main" id="{299013BB-5C9B-4869-8BA1-EDCE977B2D77}"/>
              </a:ext>
            </a:extLst>
          </p:cNvPr>
          <p:cNvPicPr>
            <a:picLocks noChangeAspect="1"/>
          </p:cNvPicPr>
          <p:nvPr/>
        </p:nvPicPr>
        <p:blipFill>
          <a:blip r:embed="rId9"/>
          <a:stretch>
            <a:fillRect/>
          </a:stretch>
        </p:blipFill>
        <p:spPr>
          <a:xfrm>
            <a:off x="7711059" y="1419543"/>
            <a:ext cx="2753139" cy="2753139"/>
          </a:xfrm>
          <a:prstGeom prst="rect">
            <a:avLst/>
          </a:prstGeom>
        </p:spPr>
      </p:pic>
    </p:spTree>
    <p:extLst>
      <p:ext uri="{BB962C8B-B14F-4D97-AF65-F5344CB8AC3E}">
        <p14:creationId xmlns:p14="http://schemas.microsoft.com/office/powerpoint/2010/main" val="26505809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C386A89-AEE8-D747-8B20-8567DF4A77D0}"/>
              </a:ext>
            </a:extLst>
          </p:cNvPr>
          <p:cNvSpPr txBox="1"/>
          <p:nvPr/>
        </p:nvSpPr>
        <p:spPr>
          <a:xfrm>
            <a:off x="3057394" y="-1124866"/>
            <a:ext cx="5800200" cy="584775"/>
          </a:xfrm>
          <a:prstGeom prst="rect">
            <a:avLst/>
          </a:prstGeom>
          <a:solidFill>
            <a:srgbClr val="00902A"/>
          </a:solidFill>
        </p:spPr>
        <p:txBody>
          <a:bodyPr wrap="square" rtlCol="0">
            <a:spAutoFit/>
          </a:bodyPr>
          <a:lstStyle/>
          <a:p>
            <a:r>
              <a:rPr lang="it-IT" sz="3200" dirty="0"/>
              <a:t>Opzione A Livello 4 1A2A3A</a:t>
            </a:r>
          </a:p>
        </p:txBody>
      </p:sp>
      <p:sp>
        <p:nvSpPr>
          <p:cNvPr id="5" name="CasellaDiTesto 4">
            <a:extLst>
              <a:ext uri="{FF2B5EF4-FFF2-40B4-BE49-F238E27FC236}">
                <a16:creationId xmlns:a16="http://schemas.microsoft.com/office/drawing/2014/main" id="{47F0920A-6A2D-8145-B22C-FB09D50810DF}"/>
              </a:ext>
            </a:extLst>
          </p:cNvPr>
          <p:cNvSpPr txBox="1"/>
          <p:nvPr/>
        </p:nvSpPr>
        <p:spPr>
          <a:xfrm>
            <a:off x="9661770" y="727835"/>
            <a:ext cx="679994" cy="523220"/>
          </a:xfrm>
          <a:prstGeom prst="rect">
            <a:avLst/>
          </a:prstGeom>
          <a:noFill/>
        </p:spPr>
        <p:txBody>
          <a:bodyPr wrap="none" rtlCol="0">
            <a:spAutoFit/>
          </a:bodyPr>
          <a:lstStyle/>
          <a:p>
            <a:r>
              <a:rPr lang="it-IT" sz="2800" b="1" dirty="0">
                <a:latin typeface="Dosis" panose="02010503020202060003" pitchFamily="2" charset="77"/>
              </a:rPr>
              <a:t>€ 0</a:t>
            </a:r>
          </a:p>
        </p:txBody>
      </p:sp>
      <p:pic>
        <p:nvPicPr>
          <p:cNvPr id="6" name="Elemento grafico 5" descr="Cerchio con freccia destra">
            <a:extLst>
              <a:ext uri="{FF2B5EF4-FFF2-40B4-BE49-F238E27FC236}">
                <a16:creationId xmlns:a16="http://schemas.microsoft.com/office/drawing/2014/main" id="{47C2C08F-B6F4-A949-8EEC-4670F6ED51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784569" y="577044"/>
            <a:ext cx="914400" cy="914400"/>
          </a:xfrm>
          <a:prstGeom prst="rect">
            <a:avLst/>
          </a:prstGeom>
        </p:spPr>
      </p:pic>
      <p:pic>
        <p:nvPicPr>
          <p:cNvPr id="7" name="Elemento grafico 6" descr="Cerchio con freccia destra">
            <a:extLst>
              <a:ext uri="{FF2B5EF4-FFF2-40B4-BE49-F238E27FC236}">
                <a16:creationId xmlns:a16="http://schemas.microsoft.com/office/drawing/2014/main" id="{F5B30ACD-13C2-EF4B-A8D4-9FC7CDAC6C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00000">
            <a:off x="8148189" y="588856"/>
            <a:ext cx="914400" cy="914400"/>
          </a:xfrm>
          <a:prstGeom prst="rect">
            <a:avLst/>
          </a:prstGeom>
        </p:spPr>
      </p:pic>
      <p:sp>
        <p:nvSpPr>
          <p:cNvPr id="9" name="CasellaDiTesto 8">
            <a:extLst>
              <a:ext uri="{FF2B5EF4-FFF2-40B4-BE49-F238E27FC236}">
                <a16:creationId xmlns:a16="http://schemas.microsoft.com/office/drawing/2014/main" id="{E54E54F9-4579-C44D-B6E1-FF4228997370}"/>
              </a:ext>
            </a:extLst>
          </p:cNvPr>
          <p:cNvSpPr txBox="1"/>
          <p:nvPr/>
        </p:nvSpPr>
        <p:spPr>
          <a:xfrm>
            <a:off x="476710" y="1251055"/>
            <a:ext cx="7463080" cy="1457762"/>
          </a:xfrm>
          <a:prstGeom prst="rect">
            <a:avLst/>
          </a:prstGeom>
          <a:solidFill>
            <a:srgbClr val="0B3367"/>
          </a:solidFill>
        </p:spPr>
        <p:txBody>
          <a:bodyPr wrap="square" rtlCol="0" anchor="t" anchorCtr="0">
            <a:noAutofit/>
          </a:bodyPr>
          <a:lstStyle/>
          <a:p>
            <a:pPr algn="ctr"/>
            <a:r>
              <a:rPr lang="it-IT" sz="3200" b="1" dirty="0">
                <a:solidFill>
                  <a:srgbClr val="0DEDB0"/>
                </a:solidFill>
                <a:latin typeface="Abril Fatface" panose="02000503000000020003" pitchFamily="2" charset="77"/>
              </a:rPr>
              <a:t>A)</a:t>
            </a:r>
            <a:r>
              <a:rPr lang="it-IT" b="1" dirty="0">
                <a:solidFill>
                  <a:srgbClr val="0DEDB0"/>
                </a:solidFill>
                <a:latin typeface="Dosis" panose="02010503020202060003" pitchFamily="2" charset="77"/>
              </a:rPr>
              <a:t> </a:t>
            </a:r>
            <a:r>
              <a:rPr lang="it-IT" sz="2400" b="1" dirty="0">
                <a:solidFill>
                  <a:srgbClr val="0DEDB0"/>
                </a:solidFill>
              </a:rPr>
              <a:t>Organizzo una vacanza dietro l’altra,. Passo un’estate meravigliosa, ma esclusivamente all’insegna del divertimento!</a:t>
            </a:r>
          </a:p>
          <a:p>
            <a:pPr algn="ctr"/>
            <a:endParaRPr lang="it-IT" sz="2400" b="1" dirty="0">
              <a:solidFill>
                <a:srgbClr val="FED21F"/>
              </a:solidFill>
              <a:latin typeface="Dosis" panose="02010503020202060003" pitchFamily="2" charset="77"/>
            </a:endParaRPr>
          </a:p>
        </p:txBody>
      </p:sp>
      <p:sp>
        <p:nvSpPr>
          <p:cNvPr id="10" name="CasellaDiTesto 9">
            <a:extLst>
              <a:ext uri="{FF2B5EF4-FFF2-40B4-BE49-F238E27FC236}">
                <a16:creationId xmlns:a16="http://schemas.microsoft.com/office/drawing/2014/main" id="{49F227F8-A573-2B47-BE72-3A4EA154B84A}"/>
              </a:ext>
            </a:extLst>
          </p:cNvPr>
          <p:cNvSpPr txBox="1"/>
          <p:nvPr/>
        </p:nvSpPr>
        <p:spPr>
          <a:xfrm>
            <a:off x="799052" y="3632917"/>
            <a:ext cx="6388132" cy="2274107"/>
          </a:xfrm>
          <a:prstGeom prst="rect">
            <a:avLst/>
          </a:prstGeom>
          <a:solidFill>
            <a:srgbClr val="0B3367"/>
          </a:solidFill>
        </p:spPr>
        <p:txBody>
          <a:bodyPr wrap="square" rtlCol="0" anchor="t" anchorCtr="0">
            <a:noAutofit/>
          </a:bodyPr>
          <a:lstStyle/>
          <a:p>
            <a:pPr algn="ctr"/>
            <a:r>
              <a:rPr lang="it-IT" sz="2400" b="1" dirty="0" err="1">
                <a:solidFill>
                  <a:srgbClr val="0DEDB0"/>
                </a:solidFill>
                <a:latin typeface="Dosis" panose="02010503020202060003" pitchFamily="2" charset="77"/>
              </a:rPr>
              <a:t>Ops</a:t>
            </a:r>
            <a:r>
              <a:rPr lang="it-IT" sz="2400" b="1" dirty="0">
                <a:solidFill>
                  <a:srgbClr val="0DEDB0"/>
                </a:solidFill>
                <a:latin typeface="Dosis" panose="02010503020202060003" pitchFamily="2" charset="77"/>
              </a:rPr>
              <a:t>… tuo padre non sembra essere molto d’accordo, devi pur sempre </a:t>
            </a:r>
            <a:r>
              <a:rPr lang="it-IT" sz="3200" b="1" dirty="0">
                <a:solidFill>
                  <a:srgbClr val="0DEDB0"/>
                </a:solidFill>
                <a:latin typeface="Dosis" panose="02010503020202060003" pitchFamily="2" charset="77"/>
              </a:rPr>
              <a:t>restituirgli</a:t>
            </a:r>
            <a:r>
              <a:rPr lang="it-IT" sz="2400" b="1" dirty="0">
                <a:solidFill>
                  <a:srgbClr val="0DEDB0"/>
                </a:solidFill>
                <a:latin typeface="Dosis" panose="02010503020202060003" pitchFamily="2" charset="77"/>
              </a:rPr>
              <a:t> quella somma. </a:t>
            </a:r>
          </a:p>
          <a:p>
            <a:pPr algn="ctr"/>
            <a:r>
              <a:rPr lang="it-IT" sz="2400" b="1" dirty="0">
                <a:solidFill>
                  <a:srgbClr val="0DEDB0"/>
                </a:solidFill>
                <a:latin typeface="Dosis" panose="02010503020202060003" pitchFamily="2" charset="77"/>
              </a:rPr>
              <a:t>Sei obbligato a dargli una mano per qualche lavoretto pur di </a:t>
            </a:r>
            <a:r>
              <a:rPr lang="it-IT" sz="2800" b="1" dirty="0">
                <a:solidFill>
                  <a:srgbClr val="0DEDB0"/>
                </a:solidFill>
                <a:latin typeface="Dosis" panose="02010503020202060003" pitchFamily="2" charset="77"/>
              </a:rPr>
              <a:t>estinguere il debito</a:t>
            </a:r>
            <a:endParaRPr lang="it-IT" sz="2400" b="1" dirty="0">
              <a:solidFill>
                <a:srgbClr val="0DEDB0"/>
              </a:solidFill>
              <a:latin typeface="Dosis" panose="02010503020202060003" pitchFamily="2" charset="77"/>
            </a:endParaRPr>
          </a:p>
        </p:txBody>
      </p:sp>
      <p:sp>
        <p:nvSpPr>
          <p:cNvPr id="3" name="Titolo 2">
            <a:extLst>
              <a:ext uri="{FF2B5EF4-FFF2-40B4-BE49-F238E27FC236}">
                <a16:creationId xmlns:a16="http://schemas.microsoft.com/office/drawing/2014/main" id="{C3AC0B23-482E-E047-907F-1A9305004FF3}"/>
              </a:ext>
            </a:extLst>
          </p:cNvPr>
          <p:cNvSpPr>
            <a:spLocks noGrp="1"/>
          </p:cNvSpPr>
          <p:nvPr>
            <p:ph type="title" idx="4294967295"/>
          </p:nvPr>
        </p:nvSpPr>
        <p:spPr>
          <a:xfrm>
            <a:off x="268969" y="-1963962"/>
            <a:ext cx="10515600" cy="1325563"/>
          </a:xfrm>
        </p:spPr>
        <p:txBody>
          <a:bodyPr/>
          <a:lstStyle/>
          <a:p>
            <a:pPr rtl="0" eaLnBrk="1" latinLnBrk="0" hangingPunct="1"/>
            <a:r>
              <a:rPr lang="it-IT" sz="3200" kern="1200" dirty="0">
                <a:solidFill>
                  <a:srgbClr val="000000"/>
                </a:solidFill>
                <a:effectLst/>
                <a:latin typeface="Calibri" panose="020F0502020204030204" pitchFamily="34" charset="0"/>
                <a:ea typeface="+mn-ea"/>
                <a:cs typeface="+mn-cs"/>
              </a:rPr>
              <a:t>Opzione A Livello 4 1A2A3A</a:t>
            </a:r>
            <a:endParaRPr lang="it-IT" dirty="0">
              <a:effectLst/>
            </a:endParaRPr>
          </a:p>
        </p:txBody>
      </p:sp>
      <p:pic>
        <p:nvPicPr>
          <p:cNvPr id="11" name="Elemento grafico 10" descr="Riproduci">
            <a:hlinkClick r:id="rId8" action="ppaction://hlinksldjump"/>
            <a:extLst>
              <a:ext uri="{FF2B5EF4-FFF2-40B4-BE49-F238E27FC236}">
                <a16:creationId xmlns:a16="http://schemas.microsoft.com/office/drawing/2014/main" id="{26B86FCD-F222-7B4D-B5A6-97269AE9EE4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71839" y="5486322"/>
            <a:ext cx="1135324" cy="1135324"/>
          </a:xfrm>
          <a:prstGeom prst="rect">
            <a:avLst/>
          </a:prstGeom>
        </p:spPr>
      </p:pic>
      <p:pic>
        <p:nvPicPr>
          <p:cNvPr id="15" name="Immagine 14">
            <a:extLst>
              <a:ext uri="{FF2B5EF4-FFF2-40B4-BE49-F238E27FC236}">
                <a16:creationId xmlns:a16="http://schemas.microsoft.com/office/drawing/2014/main" id="{EDCBDCC0-D1AC-45E5-A1C4-D37329FBA508}"/>
              </a:ext>
            </a:extLst>
          </p:cNvPr>
          <p:cNvPicPr>
            <a:picLocks noChangeAspect="1"/>
          </p:cNvPicPr>
          <p:nvPr/>
        </p:nvPicPr>
        <p:blipFill>
          <a:blip r:embed="rId11"/>
          <a:stretch>
            <a:fillRect/>
          </a:stretch>
        </p:blipFill>
        <p:spPr>
          <a:xfrm>
            <a:off x="6865289" y="665071"/>
            <a:ext cx="4941874" cy="4941874"/>
          </a:xfrm>
          <a:prstGeom prst="rect">
            <a:avLst/>
          </a:prstGeom>
        </p:spPr>
      </p:pic>
    </p:spTree>
    <p:extLst>
      <p:ext uri="{BB962C8B-B14F-4D97-AF65-F5344CB8AC3E}">
        <p14:creationId xmlns:p14="http://schemas.microsoft.com/office/powerpoint/2010/main" val="29141484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C386A89-AEE8-D747-8B20-8567DF4A77D0}"/>
              </a:ext>
            </a:extLst>
          </p:cNvPr>
          <p:cNvSpPr txBox="1"/>
          <p:nvPr/>
        </p:nvSpPr>
        <p:spPr>
          <a:xfrm>
            <a:off x="3057394" y="-1124866"/>
            <a:ext cx="5800200" cy="584775"/>
          </a:xfrm>
          <a:prstGeom prst="rect">
            <a:avLst/>
          </a:prstGeom>
          <a:solidFill>
            <a:srgbClr val="00902A"/>
          </a:solidFill>
        </p:spPr>
        <p:txBody>
          <a:bodyPr wrap="square" rtlCol="0">
            <a:spAutoFit/>
          </a:bodyPr>
          <a:lstStyle/>
          <a:p>
            <a:r>
              <a:rPr lang="it-IT" sz="3200" dirty="0"/>
              <a:t>Opzione A Livello 4 1A2B3A</a:t>
            </a:r>
          </a:p>
        </p:txBody>
      </p:sp>
      <p:sp>
        <p:nvSpPr>
          <p:cNvPr id="5" name="CasellaDiTesto 4">
            <a:extLst>
              <a:ext uri="{FF2B5EF4-FFF2-40B4-BE49-F238E27FC236}">
                <a16:creationId xmlns:a16="http://schemas.microsoft.com/office/drawing/2014/main" id="{47F0920A-6A2D-8145-B22C-FB09D50810DF}"/>
              </a:ext>
            </a:extLst>
          </p:cNvPr>
          <p:cNvSpPr txBox="1"/>
          <p:nvPr/>
        </p:nvSpPr>
        <p:spPr>
          <a:xfrm>
            <a:off x="9661770" y="727835"/>
            <a:ext cx="679994" cy="523220"/>
          </a:xfrm>
          <a:prstGeom prst="rect">
            <a:avLst/>
          </a:prstGeom>
          <a:noFill/>
        </p:spPr>
        <p:txBody>
          <a:bodyPr wrap="none" rtlCol="0">
            <a:spAutoFit/>
          </a:bodyPr>
          <a:lstStyle/>
          <a:p>
            <a:r>
              <a:rPr lang="it-IT" sz="2800" b="1" dirty="0">
                <a:latin typeface="Dosis" panose="02010503020202060003" pitchFamily="2" charset="77"/>
              </a:rPr>
              <a:t>€ 0</a:t>
            </a:r>
          </a:p>
        </p:txBody>
      </p:sp>
      <p:pic>
        <p:nvPicPr>
          <p:cNvPr id="6" name="Elemento grafico 5" descr="Cerchio con freccia destra">
            <a:extLst>
              <a:ext uri="{FF2B5EF4-FFF2-40B4-BE49-F238E27FC236}">
                <a16:creationId xmlns:a16="http://schemas.microsoft.com/office/drawing/2014/main" id="{47C2C08F-B6F4-A949-8EEC-4670F6ED51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784569" y="577044"/>
            <a:ext cx="914400" cy="914400"/>
          </a:xfrm>
          <a:prstGeom prst="rect">
            <a:avLst/>
          </a:prstGeom>
        </p:spPr>
      </p:pic>
      <p:pic>
        <p:nvPicPr>
          <p:cNvPr id="7" name="Elemento grafico 6" descr="Cerchio con freccia destra">
            <a:extLst>
              <a:ext uri="{FF2B5EF4-FFF2-40B4-BE49-F238E27FC236}">
                <a16:creationId xmlns:a16="http://schemas.microsoft.com/office/drawing/2014/main" id="{F5B30ACD-13C2-EF4B-A8D4-9FC7CDAC6C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00000">
            <a:off x="8148189" y="588856"/>
            <a:ext cx="914400" cy="914400"/>
          </a:xfrm>
          <a:prstGeom prst="rect">
            <a:avLst/>
          </a:prstGeom>
        </p:spPr>
      </p:pic>
      <p:sp>
        <p:nvSpPr>
          <p:cNvPr id="9" name="CasellaDiTesto 8">
            <a:extLst>
              <a:ext uri="{FF2B5EF4-FFF2-40B4-BE49-F238E27FC236}">
                <a16:creationId xmlns:a16="http://schemas.microsoft.com/office/drawing/2014/main" id="{E54E54F9-4579-C44D-B6E1-FF4228997370}"/>
              </a:ext>
            </a:extLst>
          </p:cNvPr>
          <p:cNvSpPr txBox="1"/>
          <p:nvPr/>
        </p:nvSpPr>
        <p:spPr>
          <a:xfrm>
            <a:off x="476710" y="1251055"/>
            <a:ext cx="7463080" cy="1457762"/>
          </a:xfrm>
          <a:prstGeom prst="rect">
            <a:avLst/>
          </a:prstGeom>
          <a:solidFill>
            <a:srgbClr val="0B3367"/>
          </a:solidFill>
        </p:spPr>
        <p:txBody>
          <a:bodyPr wrap="square" rtlCol="0" anchor="t" anchorCtr="0">
            <a:noAutofit/>
          </a:bodyPr>
          <a:lstStyle/>
          <a:p>
            <a:pPr algn="ctr"/>
            <a:r>
              <a:rPr lang="it-IT" sz="3200" b="1" dirty="0">
                <a:solidFill>
                  <a:srgbClr val="0DEDB0"/>
                </a:solidFill>
                <a:latin typeface="Abril Fatface" panose="02000503000000020003" pitchFamily="2" charset="77"/>
              </a:rPr>
              <a:t>A)</a:t>
            </a:r>
            <a:r>
              <a:rPr lang="it-IT" b="1" dirty="0">
                <a:solidFill>
                  <a:srgbClr val="0DEDB0"/>
                </a:solidFill>
                <a:latin typeface="Dosis" panose="02010503020202060003" pitchFamily="2" charset="77"/>
              </a:rPr>
              <a:t> </a:t>
            </a:r>
            <a:r>
              <a:rPr lang="it-IT" sz="2400" b="1" dirty="0">
                <a:solidFill>
                  <a:srgbClr val="0DEDB0"/>
                </a:solidFill>
              </a:rPr>
              <a:t>Organizzo una vacanza dietro l’altra,. Passo un’estate meravigliosa, ma esclusivamente all’insegna del divertimento!</a:t>
            </a:r>
          </a:p>
          <a:p>
            <a:pPr algn="ctr"/>
            <a:endParaRPr lang="it-IT" sz="2400" b="1" dirty="0">
              <a:solidFill>
                <a:srgbClr val="FED21F"/>
              </a:solidFill>
              <a:latin typeface="Dosis" panose="02010503020202060003" pitchFamily="2" charset="77"/>
            </a:endParaRPr>
          </a:p>
        </p:txBody>
      </p:sp>
      <p:sp>
        <p:nvSpPr>
          <p:cNvPr id="10" name="CasellaDiTesto 9">
            <a:extLst>
              <a:ext uri="{FF2B5EF4-FFF2-40B4-BE49-F238E27FC236}">
                <a16:creationId xmlns:a16="http://schemas.microsoft.com/office/drawing/2014/main" id="{49F227F8-A573-2B47-BE72-3A4EA154B84A}"/>
              </a:ext>
            </a:extLst>
          </p:cNvPr>
          <p:cNvSpPr txBox="1"/>
          <p:nvPr/>
        </p:nvSpPr>
        <p:spPr>
          <a:xfrm>
            <a:off x="799052" y="3632917"/>
            <a:ext cx="6388132" cy="2274107"/>
          </a:xfrm>
          <a:prstGeom prst="rect">
            <a:avLst/>
          </a:prstGeom>
          <a:solidFill>
            <a:srgbClr val="0B3367"/>
          </a:solidFill>
        </p:spPr>
        <p:txBody>
          <a:bodyPr wrap="square" rtlCol="0" anchor="t" anchorCtr="0">
            <a:noAutofit/>
          </a:bodyPr>
          <a:lstStyle/>
          <a:p>
            <a:pPr algn="ctr"/>
            <a:r>
              <a:rPr lang="it-IT" sz="2400" b="1" dirty="0" err="1">
                <a:solidFill>
                  <a:srgbClr val="0DEDB0"/>
                </a:solidFill>
                <a:latin typeface="Dosis" panose="02010503020202060003" pitchFamily="2" charset="77"/>
              </a:rPr>
              <a:t>Ops</a:t>
            </a:r>
            <a:r>
              <a:rPr lang="it-IT" sz="2400" b="1" dirty="0">
                <a:solidFill>
                  <a:srgbClr val="0DEDB0"/>
                </a:solidFill>
                <a:latin typeface="Dosis" panose="02010503020202060003" pitchFamily="2" charset="77"/>
              </a:rPr>
              <a:t>… tuo padre non sembra essere molto d’accordo, devi pur sempre </a:t>
            </a:r>
            <a:r>
              <a:rPr lang="it-IT" sz="3200" b="1" dirty="0">
                <a:solidFill>
                  <a:srgbClr val="0DEDB0"/>
                </a:solidFill>
                <a:latin typeface="Dosis" panose="02010503020202060003" pitchFamily="2" charset="77"/>
              </a:rPr>
              <a:t>restituirgli</a:t>
            </a:r>
            <a:r>
              <a:rPr lang="it-IT" sz="2400" b="1" dirty="0">
                <a:solidFill>
                  <a:srgbClr val="0DEDB0"/>
                </a:solidFill>
                <a:latin typeface="Dosis" panose="02010503020202060003" pitchFamily="2" charset="77"/>
              </a:rPr>
              <a:t> quella somma. </a:t>
            </a:r>
          </a:p>
          <a:p>
            <a:pPr algn="ctr"/>
            <a:r>
              <a:rPr lang="it-IT" sz="2400" b="1" dirty="0">
                <a:solidFill>
                  <a:srgbClr val="0DEDB0"/>
                </a:solidFill>
                <a:latin typeface="Dosis" panose="02010503020202060003" pitchFamily="2" charset="77"/>
              </a:rPr>
              <a:t>Sei obbligato a dargli una mano per qualche lavoretto pur di </a:t>
            </a:r>
            <a:r>
              <a:rPr lang="it-IT" sz="2800" b="1" dirty="0">
                <a:solidFill>
                  <a:srgbClr val="0DEDB0"/>
                </a:solidFill>
                <a:latin typeface="Dosis" panose="02010503020202060003" pitchFamily="2" charset="77"/>
              </a:rPr>
              <a:t>estinguere il debito</a:t>
            </a:r>
            <a:endParaRPr lang="it-IT" sz="2400" b="1" dirty="0">
              <a:solidFill>
                <a:srgbClr val="0DEDB0"/>
              </a:solidFill>
              <a:latin typeface="Dosis" panose="02010503020202060003" pitchFamily="2" charset="77"/>
            </a:endParaRPr>
          </a:p>
        </p:txBody>
      </p:sp>
      <p:sp>
        <p:nvSpPr>
          <p:cNvPr id="3" name="Titolo 2">
            <a:extLst>
              <a:ext uri="{FF2B5EF4-FFF2-40B4-BE49-F238E27FC236}">
                <a16:creationId xmlns:a16="http://schemas.microsoft.com/office/drawing/2014/main" id="{414562F6-3C8E-8C4D-986E-0D3D985D9593}"/>
              </a:ext>
            </a:extLst>
          </p:cNvPr>
          <p:cNvSpPr>
            <a:spLocks noGrp="1"/>
          </p:cNvSpPr>
          <p:nvPr>
            <p:ph type="title" idx="4294967295"/>
          </p:nvPr>
        </p:nvSpPr>
        <p:spPr>
          <a:xfrm>
            <a:off x="476710" y="-2306873"/>
            <a:ext cx="10515600" cy="1325563"/>
          </a:xfrm>
        </p:spPr>
        <p:txBody>
          <a:bodyPr/>
          <a:lstStyle/>
          <a:p>
            <a:pPr rtl="0" eaLnBrk="1" latinLnBrk="0" hangingPunct="1"/>
            <a:r>
              <a:rPr lang="it-IT" sz="3200" kern="1200" dirty="0">
                <a:solidFill>
                  <a:srgbClr val="000000"/>
                </a:solidFill>
                <a:effectLst/>
                <a:latin typeface="Calibri" panose="020F0502020204030204" pitchFamily="34" charset="0"/>
                <a:ea typeface="+mn-ea"/>
                <a:cs typeface="+mn-cs"/>
              </a:rPr>
              <a:t>Opzione A Livello 4 1A2B3A</a:t>
            </a:r>
            <a:endParaRPr lang="it-IT" dirty="0">
              <a:effectLst/>
            </a:endParaRPr>
          </a:p>
        </p:txBody>
      </p:sp>
      <p:pic>
        <p:nvPicPr>
          <p:cNvPr id="11" name="Elemento grafico 10" descr="Riproduci">
            <a:hlinkClick r:id="rId8" action="ppaction://hlinksldjump"/>
            <a:extLst>
              <a:ext uri="{FF2B5EF4-FFF2-40B4-BE49-F238E27FC236}">
                <a16:creationId xmlns:a16="http://schemas.microsoft.com/office/drawing/2014/main" id="{42BD734B-7BFB-B243-9985-1A9137EDB31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71839" y="5319054"/>
            <a:ext cx="1135324" cy="1135324"/>
          </a:xfrm>
          <a:prstGeom prst="rect">
            <a:avLst/>
          </a:prstGeom>
        </p:spPr>
      </p:pic>
      <p:pic>
        <p:nvPicPr>
          <p:cNvPr id="12" name="Immagine 11">
            <a:extLst>
              <a:ext uri="{FF2B5EF4-FFF2-40B4-BE49-F238E27FC236}">
                <a16:creationId xmlns:a16="http://schemas.microsoft.com/office/drawing/2014/main" id="{C37AE73E-BF05-45CD-8CDF-718E3FA6DC0B}"/>
              </a:ext>
            </a:extLst>
          </p:cNvPr>
          <p:cNvPicPr>
            <a:picLocks noChangeAspect="1"/>
          </p:cNvPicPr>
          <p:nvPr/>
        </p:nvPicPr>
        <p:blipFill>
          <a:blip r:embed="rId11"/>
          <a:stretch>
            <a:fillRect/>
          </a:stretch>
        </p:blipFill>
        <p:spPr>
          <a:xfrm>
            <a:off x="7264602" y="776493"/>
            <a:ext cx="4542561" cy="4542561"/>
          </a:xfrm>
          <a:prstGeom prst="rect">
            <a:avLst/>
          </a:prstGeom>
        </p:spPr>
      </p:pic>
    </p:spTree>
    <p:extLst>
      <p:ext uri="{BB962C8B-B14F-4D97-AF65-F5344CB8AC3E}">
        <p14:creationId xmlns:p14="http://schemas.microsoft.com/office/powerpoint/2010/main" val="41951821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C386A89-AEE8-D747-8B20-8567DF4A77D0}"/>
              </a:ext>
            </a:extLst>
          </p:cNvPr>
          <p:cNvSpPr txBox="1"/>
          <p:nvPr/>
        </p:nvSpPr>
        <p:spPr>
          <a:xfrm>
            <a:off x="3057394" y="-1124866"/>
            <a:ext cx="5800200" cy="584775"/>
          </a:xfrm>
          <a:prstGeom prst="rect">
            <a:avLst/>
          </a:prstGeom>
          <a:solidFill>
            <a:srgbClr val="00902A"/>
          </a:solidFill>
        </p:spPr>
        <p:txBody>
          <a:bodyPr wrap="square" rtlCol="0">
            <a:spAutoFit/>
          </a:bodyPr>
          <a:lstStyle/>
          <a:p>
            <a:r>
              <a:rPr lang="it-IT" sz="3200" dirty="0"/>
              <a:t>Opzione A Livello 4 1A2C3A</a:t>
            </a:r>
          </a:p>
        </p:txBody>
      </p:sp>
      <p:sp>
        <p:nvSpPr>
          <p:cNvPr id="5" name="CasellaDiTesto 4">
            <a:extLst>
              <a:ext uri="{FF2B5EF4-FFF2-40B4-BE49-F238E27FC236}">
                <a16:creationId xmlns:a16="http://schemas.microsoft.com/office/drawing/2014/main" id="{47F0920A-6A2D-8145-B22C-FB09D50810DF}"/>
              </a:ext>
            </a:extLst>
          </p:cNvPr>
          <p:cNvSpPr txBox="1"/>
          <p:nvPr/>
        </p:nvSpPr>
        <p:spPr>
          <a:xfrm>
            <a:off x="9661770" y="727835"/>
            <a:ext cx="679994" cy="523220"/>
          </a:xfrm>
          <a:prstGeom prst="rect">
            <a:avLst/>
          </a:prstGeom>
          <a:noFill/>
        </p:spPr>
        <p:txBody>
          <a:bodyPr wrap="none" rtlCol="0">
            <a:spAutoFit/>
          </a:bodyPr>
          <a:lstStyle/>
          <a:p>
            <a:r>
              <a:rPr lang="it-IT" sz="2800" b="1" dirty="0">
                <a:latin typeface="Dosis" panose="02010503020202060003" pitchFamily="2" charset="77"/>
              </a:rPr>
              <a:t>€ 0</a:t>
            </a:r>
          </a:p>
        </p:txBody>
      </p:sp>
      <p:pic>
        <p:nvPicPr>
          <p:cNvPr id="6" name="Elemento grafico 5" descr="Cerchio con freccia destra">
            <a:extLst>
              <a:ext uri="{FF2B5EF4-FFF2-40B4-BE49-F238E27FC236}">
                <a16:creationId xmlns:a16="http://schemas.microsoft.com/office/drawing/2014/main" id="{47C2C08F-B6F4-A949-8EEC-4670F6ED51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8185970" y="670187"/>
            <a:ext cx="914400" cy="914400"/>
          </a:xfrm>
          <a:prstGeom prst="rect">
            <a:avLst/>
          </a:prstGeom>
        </p:spPr>
      </p:pic>
      <p:pic>
        <p:nvPicPr>
          <p:cNvPr id="7" name="Elemento grafico 6" descr="Cerchio con freccia destra">
            <a:extLst>
              <a:ext uri="{FF2B5EF4-FFF2-40B4-BE49-F238E27FC236}">
                <a16:creationId xmlns:a16="http://schemas.microsoft.com/office/drawing/2014/main" id="{F5B30ACD-13C2-EF4B-A8D4-9FC7CDAC6C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1045144" y="670187"/>
            <a:ext cx="914400" cy="914400"/>
          </a:xfrm>
          <a:prstGeom prst="rect">
            <a:avLst/>
          </a:prstGeom>
        </p:spPr>
      </p:pic>
      <p:sp>
        <p:nvSpPr>
          <p:cNvPr id="9" name="CasellaDiTesto 8">
            <a:extLst>
              <a:ext uri="{FF2B5EF4-FFF2-40B4-BE49-F238E27FC236}">
                <a16:creationId xmlns:a16="http://schemas.microsoft.com/office/drawing/2014/main" id="{E54E54F9-4579-C44D-B6E1-FF4228997370}"/>
              </a:ext>
            </a:extLst>
          </p:cNvPr>
          <p:cNvSpPr txBox="1"/>
          <p:nvPr/>
        </p:nvSpPr>
        <p:spPr>
          <a:xfrm>
            <a:off x="476710" y="1251055"/>
            <a:ext cx="7463080" cy="1457762"/>
          </a:xfrm>
          <a:prstGeom prst="rect">
            <a:avLst/>
          </a:prstGeom>
          <a:solidFill>
            <a:srgbClr val="0B3367"/>
          </a:solidFill>
        </p:spPr>
        <p:txBody>
          <a:bodyPr wrap="square" rtlCol="0" anchor="t" anchorCtr="0">
            <a:noAutofit/>
          </a:bodyPr>
          <a:lstStyle/>
          <a:p>
            <a:pPr algn="ctr"/>
            <a:r>
              <a:rPr lang="it-IT" sz="3200" b="1" dirty="0">
                <a:solidFill>
                  <a:srgbClr val="0DEDB0"/>
                </a:solidFill>
                <a:latin typeface="Abril Fatface" panose="02000503000000020003" pitchFamily="2" charset="77"/>
              </a:rPr>
              <a:t>A)</a:t>
            </a:r>
            <a:r>
              <a:rPr lang="it-IT" b="1" dirty="0">
                <a:solidFill>
                  <a:srgbClr val="0DEDB0"/>
                </a:solidFill>
                <a:latin typeface="Dosis" panose="02010503020202060003" pitchFamily="2" charset="77"/>
              </a:rPr>
              <a:t> </a:t>
            </a:r>
            <a:r>
              <a:rPr lang="it-IT" sz="2400" b="1" dirty="0">
                <a:solidFill>
                  <a:srgbClr val="0DEDB0"/>
                </a:solidFill>
              </a:rPr>
              <a:t>Organizzo una vacanza dietro l’altra,. Passo un’estate meravigliosa, ma esclusivamente all’insegna del divertimento!</a:t>
            </a:r>
          </a:p>
          <a:p>
            <a:pPr algn="ctr"/>
            <a:endParaRPr lang="it-IT" sz="2400" b="1" dirty="0">
              <a:solidFill>
                <a:srgbClr val="FED21F"/>
              </a:solidFill>
              <a:latin typeface="Dosis" panose="02010503020202060003" pitchFamily="2" charset="77"/>
            </a:endParaRPr>
          </a:p>
        </p:txBody>
      </p:sp>
      <p:sp>
        <p:nvSpPr>
          <p:cNvPr id="10" name="CasellaDiTesto 9">
            <a:extLst>
              <a:ext uri="{FF2B5EF4-FFF2-40B4-BE49-F238E27FC236}">
                <a16:creationId xmlns:a16="http://schemas.microsoft.com/office/drawing/2014/main" id="{49F227F8-A573-2B47-BE72-3A4EA154B84A}"/>
              </a:ext>
            </a:extLst>
          </p:cNvPr>
          <p:cNvSpPr txBox="1"/>
          <p:nvPr/>
        </p:nvSpPr>
        <p:spPr>
          <a:xfrm>
            <a:off x="799052" y="3632917"/>
            <a:ext cx="6388132" cy="2274107"/>
          </a:xfrm>
          <a:prstGeom prst="rect">
            <a:avLst/>
          </a:prstGeom>
          <a:solidFill>
            <a:srgbClr val="0B3367"/>
          </a:solidFill>
        </p:spPr>
        <p:txBody>
          <a:bodyPr wrap="square" rtlCol="0" anchor="t" anchorCtr="0">
            <a:noAutofit/>
          </a:bodyPr>
          <a:lstStyle/>
          <a:p>
            <a:pPr algn="ctr"/>
            <a:r>
              <a:rPr lang="it-IT" sz="2400" b="1" dirty="0" err="1">
                <a:solidFill>
                  <a:srgbClr val="0DEDB0"/>
                </a:solidFill>
                <a:latin typeface="Dosis" panose="02010503020202060003" pitchFamily="2" charset="77"/>
              </a:rPr>
              <a:t>Ops</a:t>
            </a:r>
            <a:r>
              <a:rPr lang="it-IT" sz="2400" b="1" dirty="0">
                <a:solidFill>
                  <a:srgbClr val="0DEDB0"/>
                </a:solidFill>
                <a:latin typeface="Dosis" panose="02010503020202060003" pitchFamily="2" charset="77"/>
              </a:rPr>
              <a:t>… tuo padre non sembra essere molto d’accordo, devi pur sempre </a:t>
            </a:r>
            <a:r>
              <a:rPr lang="it-IT" sz="3200" b="1" dirty="0">
                <a:solidFill>
                  <a:srgbClr val="0DEDB0"/>
                </a:solidFill>
                <a:latin typeface="Dosis" panose="02010503020202060003" pitchFamily="2" charset="77"/>
              </a:rPr>
              <a:t>restituirgli</a:t>
            </a:r>
            <a:r>
              <a:rPr lang="it-IT" sz="2400" b="1" dirty="0">
                <a:solidFill>
                  <a:srgbClr val="0DEDB0"/>
                </a:solidFill>
                <a:latin typeface="Dosis" panose="02010503020202060003" pitchFamily="2" charset="77"/>
              </a:rPr>
              <a:t> quella somma. </a:t>
            </a:r>
          </a:p>
          <a:p>
            <a:pPr algn="ctr"/>
            <a:r>
              <a:rPr lang="it-IT" sz="2400" b="1" dirty="0">
                <a:solidFill>
                  <a:srgbClr val="0DEDB0"/>
                </a:solidFill>
                <a:latin typeface="Dosis" panose="02010503020202060003" pitchFamily="2" charset="77"/>
              </a:rPr>
              <a:t>Sei obbligato a dargli una mano per qualche lavoretto pur di </a:t>
            </a:r>
            <a:r>
              <a:rPr lang="it-IT" sz="2800" b="1" dirty="0">
                <a:solidFill>
                  <a:srgbClr val="0DEDB0"/>
                </a:solidFill>
                <a:latin typeface="Dosis" panose="02010503020202060003" pitchFamily="2" charset="77"/>
              </a:rPr>
              <a:t>estinguere il debito</a:t>
            </a:r>
            <a:endParaRPr lang="it-IT" sz="2400" b="1" dirty="0">
              <a:solidFill>
                <a:srgbClr val="0DEDB0"/>
              </a:solidFill>
              <a:latin typeface="Dosis" panose="02010503020202060003" pitchFamily="2" charset="77"/>
            </a:endParaRPr>
          </a:p>
        </p:txBody>
      </p:sp>
      <p:sp>
        <p:nvSpPr>
          <p:cNvPr id="3" name="Titolo 2">
            <a:extLst>
              <a:ext uri="{FF2B5EF4-FFF2-40B4-BE49-F238E27FC236}">
                <a16:creationId xmlns:a16="http://schemas.microsoft.com/office/drawing/2014/main" id="{F1C2C501-1997-0844-81AC-1E9DEE5EEC6E}"/>
              </a:ext>
            </a:extLst>
          </p:cNvPr>
          <p:cNvSpPr>
            <a:spLocks noGrp="1"/>
          </p:cNvSpPr>
          <p:nvPr>
            <p:ph type="title" idx="4294967295"/>
          </p:nvPr>
        </p:nvSpPr>
        <p:spPr>
          <a:xfrm>
            <a:off x="799052" y="-1787648"/>
            <a:ext cx="10515600" cy="1325563"/>
          </a:xfrm>
        </p:spPr>
        <p:txBody>
          <a:bodyPr/>
          <a:lstStyle/>
          <a:p>
            <a:pPr rtl="0" eaLnBrk="1" latinLnBrk="0" hangingPunct="1"/>
            <a:r>
              <a:rPr lang="it-IT" sz="3200" kern="1200" dirty="0">
                <a:solidFill>
                  <a:srgbClr val="000000"/>
                </a:solidFill>
                <a:effectLst/>
                <a:latin typeface="Calibri" panose="020F0502020204030204" pitchFamily="34" charset="0"/>
                <a:ea typeface="+mn-ea"/>
                <a:cs typeface="+mn-cs"/>
              </a:rPr>
              <a:t>Opzione A Livello 4 1A2C3A</a:t>
            </a:r>
            <a:endParaRPr lang="it-IT" dirty="0">
              <a:effectLst/>
            </a:endParaRPr>
          </a:p>
        </p:txBody>
      </p:sp>
      <p:pic>
        <p:nvPicPr>
          <p:cNvPr id="11" name="Elemento grafico 10" descr="Riproduci">
            <a:hlinkClick r:id="rId8" action="ppaction://hlinksldjump"/>
            <a:extLst>
              <a:ext uri="{FF2B5EF4-FFF2-40B4-BE49-F238E27FC236}">
                <a16:creationId xmlns:a16="http://schemas.microsoft.com/office/drawing/2014/main" id="{F4DF1895-C752-2949-BE89-A120B1E9C7A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71839" y="5319054"/>
            <a:ext cx="1135324" cy="1135324"/>
          </a:xfrm>
          <a:prstGeom prst="rect">
            <a:avLst/>
          </a:prstGeom>
        </p:spPr>
      </p:pic>
      <p:pic>
        <p:nvPicPr>
          <p:cNvPr id="12" name="Immagine 11">
            <a:extLst>
              <a:ext uri="{FF2B5EF4-FFF2-40B4-BE49-F238E27FC236}">
                <a16:creationId xmlns:a16="http://schemas.microsoft.com/office/drawing/2014/main" id="{A7747F0B-E7DB-46AD-BF0E-AEAB36ED201F}"/>
              </a:ext>
            </a:extLst>
          </p:cNvPr>
          <p:cNvPicPr>
            <a:picLocks noChangeAspect="1"/>
          </p:cNvPicPr>
          <p:nvPr/>
        </p:nvPicPr>
        <p:blipFill>
          <a:blip r:embed="rId11"/>
          <a:stretch>
            <a:fillRect/>
          </a:stretch>
        </p:blipFill>
        <p:spPr>
          <a:xfrm>
            <a:off x="7530457" y="937727"/>
            <a:ext cx="4303321" cy="4303321"/>
          </a:xfrm>
          <a:prstGeom prst="rect">
            <a:avLst/>
          </a:prstGeom>
        </p:spPr>
      </p:pic>
    </p:spTree>
    <p:extLst>
      <p:ext uri="{BB962C8B-B14F-4D97-AF65-F5344CB8AC3E}">
        <p14:creationId xmlns:p14="http://schemas.microsoft.com/office/powerpoint/2010/main" val="25585375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C386A89-AEE8-D747-8B20-8567DF4A77D0}"/>
              </a:ext>
            </a:extLst>
          </p:cNvPr>
          <p:cNvSpPr txBox="1"/>
          <p:nvPr/>
        </p:nvSpPr>
        <p:spPr>
          <a:xfrm>
            <a:off x="3057394" y="-1124866"/>
            <a:ext cx="5800200" cy="584775"/>
          </a:xfrm>
          <a:prstGeom prst="rect">
            <a:avLst/>
          </a:prstGeom>
          <a:solidFill>
            <a:srgbClr val="00902A"/>
          </a:solidFill>
        </p:spPr>
        <p:txBody>
          <a:bodyPr wrap="square" rtlCol="0">
            <a:spAutoFit/>
          </a:bodyPr>
          <a:lstStyle/>
          <a:p>
            <a:r>
              <a:rPr lang="it-IT" sz="3200" dirty="0"/>
              <a:t>Opzione A Livello 4 1B2A3A</a:t>
            </a:r>
          </a:p>
        </p:txBody>
      </p:sp>
      <p:sp>
        <p:nvSpPr>
          <p:cNvPr id="5" name="CasellaDiTesto 4">
            <a:extLst>
              <a:ext uri="{FF2B5EF4-FFF2-40B4-BE49-F238E27FC236}">
                <a16:creationId xmlns:a16="http://schemas.microsoft.com/office/drawing/2014/main" id="{47F0920A-6A2D-8145-B22C-FB09D50810DF}"/>
              </a:ext>
            </a:extLst>
          </p:cNvPr>
          <p:cNvSpPr txBox="1"/>
          <p:nvPr/>
        </p:nvSpPr>
        <p:spPr>
          <a:xfrm>
            <a:off x="9661770" y="727835"/>
            <a:ext cx="679994" cy="523220"/>
          </a:xfrm>
          <a:prstGeom prst="rect">
            <a:avLst/>
          </a:prstGeom>
          <a:noFill/>
        </p:spPr>
        <p:txBody>
          <a:bodyPr wrap="none" rtlCol="0">
            <a:spAutoFit/>
          </a:bodyPr>
          <a:lstStyle/>
          <a:p>
            <a:r>
              <a:rPr lang="it-IT" sz="2800" b="1" dirty="0">
                <a:latin typeface="Dosis" panose="02010503020202060003" pitchFamily="2" charset="77"/>
              </a:rPr>
              <a:t>€ 0</a:t>
            </a:r>
          </a:p>
        </p:txBody>
      </p:sp>
      <p:pic>
        <p:nvPicPr>
          <p:cNvPr id="6" name="Elemento grafico 5" descr="Cerchio con freccia destra">
            <a:extLst>
              <a:ext uri="{FF2B5EF4-FFF2-40B4-BE49-F238E27FC236}">
                <a16:creationId xmlns:a16="http://schemas.microsoft.com/office/drawing/2014/main" id="{47C2C08F-B6F4-A949-8EEC-4670F6ED51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7990579" y="532245"/>
            <a:ext cx="914400" cy="914400"/>
          </a:xfrm>
          <a:prstGeom prst="rect">
            <a:avLst/>
          </a:prstGeom>
        </p:spPr>
      </p:pic>
      <p:pic>
        <p:nvPicPr>
          <p:cNvPr id="7" name="Elemento grafico 6" descr="Cerchio con freccia destra">
            <a:extLst>
              <a:ext uri="{FF2B5EF4-FFF2-40B4-BE49-F238E27FC236}">
                <a16:creationId xmlns:a16="http://schemas.microsoft.com/office/drawing/2014/main" id="{F5B30ACD-13C2-EF4B-A8D4-9FC7CDAC6C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800890" y="641227"/>
            <a:ext cx="914400" cy="914400"/>
          </a:xfrm>
          <a:prstGeom prst="rect">
            <a:avLst/>
          </a:prstGeom>
        </p:spPr>
      </p:pic>
      <p:sp>
        <p:nvSpPr>
          <p:cNvPr id="9" name="CasellaDiTesto 8">
            <a:extLst>
              <a:ext uri="{FF2B5EF4-FFF2-40B4-BE49-F238E27FC236}">
                <a16:creationId xmlns:a16="http://schemas.microsoft.com/office/drawing/2014/main" id="{E54E54F9-4579-C44D-B6E1-FF4228997370}"/>
              </a:ext>
            </a:extLst>
          </p:cNvPr>
          <p:cNvSpPr txBox="1"/>
          <p:nvPr/>
        </p:nvSpPr>
        <p:spPr>
          <a:xfrm>
            <a:off x="476710" y="1251055"/>
            <a:ext cx="7463080" cy="1457762"/>
          </a:xfrm>
          <a:prstGeom prst="rect">
            <a:avLst/>
          </a:prstGeom>
          <a:solidFill>
            <a:srgbClr val="0B3367"/>
          </a:solidFill>
        </p:spPr>
        <p:txBody>
          <a:bodyPr wrap="square" rtlCol="0" anchor="t" anchorCtr="0">
            <a:noAutofit/>
          </a:bodyPr>
          <a:lstStyle/>
          <a:p>
            <a:pPr algn="ctr"/>
            <a:r>
              <a:rPr lang="it-IT" sz="3200" b="1" dirty="0">
                <a:solidFill>
                  <a:srgbClr val="0DEDB0"/>
                </a:solidFill>
                <a:latin typeface="Abril Fatface" panose="02000503000000020003" pitchFamily="2" charset="77"/>
              </a:rPr>
              <a:t>A)</a:t>
            </a:r>
            <a:r>
              <a:rPr lang="it-IT" b="1" dirty="0">
                <a:solidFill>
                  <a:srgbClr val="0DEDB0"/>
                </a:solidFill>
                <a:latin typeface="Dosis" panose="02010503020202060003" pitchFamily="2" charset="77"/>
              </a:rPr>
              <a:t> </a:t>
            </a:r>
            <a:r>
              <a:rPr lang="it-IT" sz="2400" b="1" dirty="0">
                <a:solidFill>
                  <a:srgbClr val="0DEDB0"/>
                </a:solidFill>
              </a:rPr>
              <a:t>Organizzo una vacanza dietro l’altra,. Passo un’estate meravigliosa, ma esclusivamente all’insegna del divertimento!</a:t>
            </a:r>
          </a:p>
          <a:p>
            <a:pPr algn="ctr"/>
            <a:endParaRPr lang="it-IT" sz="2400" b="1" dirty="0">
              <a:solidFill>
                <a:srgbClr val="FED21F"/>
              </a:solidFill>
              <a:latin typeface="Dosis" panose="02010503020202060003" pitchFamily="2" charset="77"/>
            </a:endParaRPr>
          </a:p>
        </p:txBody>
      </p:sp>
      <p:sp>
        <p:nvSpPr>
          <p:cNvPr id="10" name="CasellaDiTesto 9">
            <a:extLst>
              <a:ext uri="{FF2B5EF4-FFF2-40B4-BE49-F238E27FC236}">
                <a16:creationId xmlns:a16="http://schemas.microsoft.com/office/drawing/2014/main" id="{49F227F8-A573-2B47-BE72-3A4EA154B84A}"/>
              </a:ext>
            </a:extLst>
          </p:cNvPr>
          <p:cNvSpPr txBox="1"/>
          <p:nvPr/>
        </p:nvSpPr>
        <p:spPr>
          <a:xfrm>
            <a:off x="799052" y="3632917"/>
            <a:ext cx="6388132" cy="2274107"/>
          </a:xfrm>
          <a:prstGeom prst="rect">
            <a:avLst/>
          </a:prstGeom>
          <a:solidFill>
            <a:srgbClr val="0B3367"/>
          </a:solidFill>
        </p:spPr>
        <p:txBody>
          <a:bodyPr wrap="square" rtlCol="0" anchor="t" anchorCtr="0">
            <a:noAutofit/>
          </a:bodyPr>
          <a:lstStyle/>
          <a:p>
            <a:pPr algn="ctr"/>
            <a:r>
              <a:rPr lang="it-IT" sz="2400" b="1" dirty="0" err="1">
                <a:solidFill>
                  <a:srgbClr val="0DEDB0"/>
                </a:solidFill>
                <a:latin typeface="Dosis" panose="02010503020202060003" pitchFamily="2" charset="77"/>
              </a:rPr>
              <a:t>Ops</a:t>
            </a:r>
            <a:r>
              <a:rPr lang="it-IT" sz="2400" b="1" dirty="0">
                <a:solidFill>
                  <a:srgbClr val="0DEDB0"/>
                </a:solidFill>
                <a:latin typeface="Dosis" panose="02010503020202060003" pitchFamily="2" charset="77"/>
              </a:rPr>
              <a:t>… tuo padre non sembra essere molto d’accordo, devi pur sempre </a:t>
            </a:r>
            <a:r>
              <a:rPr lang="it-IT" sz="3200" b="1" dirty="0">
                <a:solidFill>
                  <a:srgbClr val="0DEDB0"/>
                </a:solidFill>
                <a:latin typeface="Dosis" panose="02010503020202060003" pitchFamily="2" charset="77"/>
              </a:rPr>
              <a:t>restituirgli</a:t>
            </a:r>
            <a:r>
              <a:rPr lang="it-IT" sz="2400" b="1" dirty="0">
                <a:solidFill>
                  <a:srgbClr val="0DEDB0"/>
                </a:solidFill>
                <a:latin typeface="Dosis" panose="02010503020202060003" pitchFamily="2" charset="77"/>
              </a:rPr>
              <a:t> quella somma. </a:t>
            </a:r>
          </a:p>
          <a:p>
            <a:pPr algn="ctr"/>
            <a:r>
              <a:rPr lang="it-IT" sz="2400" b="1" dirty="0">
                <a:solidFill>
                  <a:srgbClr val="0DEDB0"/>
                </a:solidFill>
                <a:latin typeface="Dosis" panose="02010503020202060003" pitchFamily="2" charset="77"/>
              </a:rPr>
              <a:t>Sei obbligato a dargli una mano per qualche lavoretto pur di </a:t>
            </a:r>
            <a:r>
              <a:rPr lang="it-IT" sz="2800" b="1" dirty="0">
                <a:solidFill>
                  <a:srgbClr val="0DEDB0"/>
                </a:solidFill>
                <a:latin typeface="Dosis" panose="02010503020202060003" pitchFamily="2" charset="77"/>
              </a:rPr>
              <a:t>estinguere il debito</a:t>
            </a:r>
            <a:endParaRPr lang="it-IT" sz="2400" b="1" dirty="0">
              <a:solidFill>
                <a:srgbClr val="0DEDB0"/>
              </a:solidFill>
              <a:latin typeface="Dosis" panose="02010503020202060003" pitchFamily="2" charset="77"/>
            </a:endParaRPr>
          </a:p>
        </p:txBody>
      </p:sp>
      <p:sp>
        <p:nvSpPr>
          <p:cNvPr id="3" name="Titolo 2">
            <a:extLst>
              <a:ext uri="{FF2B5EF4-FFF2-40B4-BE49-F238E27FC236}">
                <a16:creationId xmlns:a16="http://schemas.microsoft.com/office/drawing/2014/main" id="{2F3E483B-F564-BA4F-BCC3-55286313C558}"/>
              </a:ext>
            </a:extLst>
          </p:cNvPr>
          <p:cNvSpPr>
            <a:spLocks noGrp="1"/>
          </p:cNvSpPr>
          <p:nvPr>
            <p:ph type="title" idx="4294967295"/>
          </p:nvPr>
        </p:nvSpPr>
        <p:spPr>
          <a:xfrm>
            <a:off x="476710" y="-1865654"/>
            <a:ext cx="10515600" cy="1325563"/>
          </a:xfrm>
        </p:spPr>
        <p:txBody>
          <a:bodyPr/>
          <a:lstStyle/>
          <a:p>
            <a:pPr rtl="0" eaLnBrk="1" latinLnBrk="0" hangingPunct="1"/>
            <a:r>
              <a:rPr lang="it-IT" sz="3200" kern="1200" dirty="0">
                <a:solidFill>
                  <a:srgbClr val="000000"/>
                </a:solidFill>
                <a:effectLst/>
                <a:latin typeface="Calibri" panose="020F0502020204030204" pitchFamily="34" charset="0"/>
                <a:ea typeface="+mn-ea"/>
                <a:cs typeface="+mn-cs"/>
              </a:rPr>
              <a:t>Opzione A Livello 4 1B2A3A</a:t>
            </a:r>
            <a:endParaRPr lang="it-IT" dirty="0">
              <a:effectLst/>
            </a:endParaRPr>
          </a:p>
        </p:txBody>
      </p:sp>
      <p:pic>
        <p:nvPicPr>
          <p:cNvPr id="11" name="Elemento grafico 10" descr="Riproduci">
            <a:hlinkClick r:id="rId8" action="ppaction://hlinksldjump"/>
            <a:extLst>
              <a:ext uri="{FF2B5EF4-FFF2-40B4-BE49-F238E27FC236}">
                <a16:creationId xmlns:a16="http://schemas.microsoft.com/office/drawing/2014/main" id="{CBEF83FB-ECAF-A447-B355-0480E968F7D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71839" y="5319054"/>
            <a:ext cx="1135324" cy="1135324"/>
          </a:xfrm>
          <a:prstGeom prst="rect">
            <a:avLst/>
          </a:prstGeom>
        </p:spPr>
      </p:pic>
      <p:pic>
        <p:nvPicPr>
          <p:cNvPr id="12" name="Immagine 11">
            <a:extLst>
              <a:ext uri="{FF2B5EF4-FFF2-40B4-BE49-F238E27FC236}">
                <a16:creationId xmlns:a16="http://schemas.microsoft.com/office/drawing/2014/main" id="{EA0A5C91-450E-4BC7-A72F-5521E362C9C3}"/>
              </a:ext>
            </a:extLst>
          </p:cNvPr>
          <p:cNvPicPr>
            <a:picLocks noChangeAspect="1"/>
          </p:cNvPicPr>
          <p:nvPr/>
        </p:nvPicPr>
        <p:blipFill>
          <a:blip r:embed="rId11"/>
          <a:stretch>
            <a:fillRect/>
          </a:stretch>
        </p:blipFill>
        <p:spPr>
          <a:xfrm>
            <a:off x="7295704" y="727835"/>
            <a:ext cx="4732132" cy="4732132"/>
          </a:xfrm>
          <a:prstGeom prst="rect">
            <a:avLst/>
          </a:prstGeom>
        </p:spPr>
      </p:pic>
    </p:spTree>
    <p:extLst>
      <p:ext uri="{BB962C8B-B14F-4D97-AF65-F5344CB8AC3E}">
        <p14:creationId xmlns:p14="http://schemas.microsoft.com/office/powerpoint/2010/main" val="721661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C386A89-AEE8-D747-8B20-8567DF4A77D0}"/>
              </a:ext>
            </a:extLst>
          </p:cNvPr>
          <p:cNvSpPr txBox="1"/>
          <p:nvPr/>
        </p:nvSpPr>
        <p:spPr>
          <a:xfrm>
            <a:off x="3057394" y="-1124866"/>
            <a:ext cx="5800200" cy="584775"/>
          </a:xfrm>
          <a:prstGeom prst="rect">
            <a:avLst/>
          </a:prstGeom>
          <a:solidFill>
            <a:srgbClr val="00902A"/>
          </a:solidFill>
        </p:spPr>
        <p:txBody>
          <a:bodyPr wrap="square" rtlCol="0">
            <a:spAutoFit/>
          </a:bodyPr>
          <a:lstStyle/>
          <a:p>
            <a:r>
              <a:rPr lang="it-IT" sz="3200" dirty="0"/>
              <a:t>Opzione A Livello 4 1B2B3A</a:t>
            </a:r>
          </a:p>
        </p:txBody>
      </p:sp>
      <p:sp>
        <p:nvSpPr>
          <p:cNvPr id="5" name="CasellaDiTesto 4">
            <a:extLst>
              <a:ext uri="{FF2B5EF4-FFF2-40B4-BE49-F238E27FC236}">
                <a16:creationId xmlns:a16="http://schemas.microsoft.com/office/drawing/2014/main" id="{47F0920A-6A2D-8145-B22C-FB09D50810DF}"/>
              </a:ext>
            </a:extLst>
          </p:cNvPr>
          <p:cNvSpPr txBox="1"/>
          <p:nvPr/>
        </p:nvSpPr>
        <p:spPr>
          <a:xfrm>
            <a:off x="9661770" y="727835"/>
            <a:ext cx="679994" cy="523220"/>
          </a:xfrm>
          <a:prstGeom prst="rect">
            <a:avLst/>
          </a:prstGeom>
          <a:noFill/>
        </p:spPr>
        <p:txBody>
          <a:bodyPr wrap="none" rtlCol="0">
            <a:spAutoFit/>
          </a:bodyPr>
          <a:lstStyle/>
          <a:p>
            <a:r>
              <a:rPr lang="it-IT" sz="2800" b="1" dirty="0">
                <a:latin typeface="Dosis" panose="02010503020202060003" pitchFamily="2" charset="77"/>
              </a:rPr>
              <a:t>€ 0</a:t>
            </a:r>
          </a:p>
        </p:txBody>
      </p:sp>
      <p:pic>
        <p:nvPicPr>
          <p:cNvPr id="6" name="Elemento grafico 5" descr="Cerchio con freccia destra">
            <a:extLst>
              <a:ext uri="{FF2B5EF4-FFF2-40B4-BE49-F238E27FC236}">
                <a16:creationId xmlns:a16="http://schemas.microsoft.com/office/drawing/2014/main" id="{47C2C08F-B6F4-A949-8EEC-4670F6ED51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784569" y="577044"/>
            <a:ext cx="914400" cy="914400"/>
          </a:xfrm>
          <a:prstGeom prst="rect">
            <a:avLst/>
          </a:prstGeom>
        </p:spPr>
      </p:pic>
      <p:pic>
        <p:nvPicPr>
          <p:cNvPr id="7" name="Elemento grafico 6" descr="Cerchio con freccia destra">
            <a:extLst>
              <a:ext uri="{FF2B5EF4-FFF2-40B4-BE49-F238E27FC236}">
                <a16:creationId xmlns:a16="http://schemas.microsoft.com/office/drawing/2014/main" id="{F5B30ACD-13C2-EF4B-A8D4-9FC7CDAC6C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00000">
            <a:off x="8148189" y="588856"/>
            <a:ext cx="914400" cy="914400"/>
          </a:xfrm>
          <a:prstGeom prst="rect">
            <a:avLst/>
          </a:prstGeom>
        </p:spPr>
      </p:pic>
      <p:sp>
        <p:nvSpPr>
          <p:cNvPr id="9" name="CasellaDiTesto 8">
            <a:extLst>
              <a:ext uri="{FF2B5EF4-FFF2-40B4-BE49-F238E27FC236}">
                <a16:creationId xmlns:a16="http://schemas.microsoft.com/office/drawing/2014/main" id="{E54E54F9-4579-C44D-B6E1-FF4228997370}"/>
              </a:ext>
            </a:extLst>
          </p:cNvPr>
          <p:cNvSpPr txBox="1"/>
          <p:nvPr/>
        </p:nvSpPr>
        <p:spPr>
          <a:xfrm>
            <a:off x="476710" y="1251055"/>
            <a:ext cx="7463080" cy="1457762"/>
          </a:xfrm>
          <a:prstGeom prst="rect">
            <a:avLst/>
          </a:prstGeom>
          <a:solidFill>
            <a:srgbClr val="0B3367"/>
          </a:solidFill>
        </p:spPr>
        <p:txBody>
          <a:bodyPr wrap="square" rtlCol="0" anchor="t" anchorCtr="0">
            <a:noAutofit/>
          </a:bodyPr>
          <a:lstStyle/>
          <a:p>
            <a:pPr algn="ctr"/>
            <a:r>
              <a:rPr lang="it-IT" sz="3200" b="1" dirty="0">
                <a:solidFill>
                  <a:srgbClr val="0DEDB0"/>
                </a:solidFill>
                <a:latin typeface="Abril Fatface" panose="02000503000000020003" pitchFamily="2" charset="77"/>
              </a:rPr>
              <a:t>A)</a:t>
            </a:r>
            <a:r>
              <a:rPr lang="it-IT" b="1" dirty="0">
                <a:solidFill>
                  <a:srgbClr val="0DEDB0"/>
                </a:solidFill>
                <a:latin typeface="Dosis" panose="02010503020202060003" pitchFamily="2" charset="77"/>
              </a:rPr>
              <a:t> </a:t>
            </a:r>
            <a:r>
              <a:rPr lang="it-IT" sz="2400" b="1" dirty="0">
                <a:solidFill>
                  <a:srgbClr val="0DEDB0"/>
                </a:solidFill>
              </a:rPr>
              <a:t>Organizzo una vacanza dietro l’altra,. Passo un’estate meravigliosa, ma esclusivamente all’insegna del divertimento!</a:t>
            </a:r>
          </a:p>
          <a:p>
            <a:pPr algn="ctr"/>
            <a:endParaRPr lang="it-IT" sz="2400" b="1" dirty="0">
              <a:solidFill>
                <a:srgbClr val="FED21F"/>
              </a:solidFill>
              <a:latin typeface="Dosis" panose="02010503020202060003" pitchFamily="2" charset="77"/>
            </a:endParaRPr>
          </a:p>
        </p:txBody>
      </p:sp>
      <p:sp>
        <p:nvSpPr>
          <p:cNvPr id="10" name="CasellaDiTesto 9">
            <a:extLst>
              <a:ext uri="{FF2B5EF4-FFF2-40B4-BE49-F238E27FC236}">
                <a16:creationId xmlns:a16="http://schemas.microsoft.com/office/drawing/2014/main" id="{49F227F8-A573-2B47-BE72-3A4EA154B84A}"/>
              </a:ext>
            </a:extLst>
          </p:cNvPr>
          <p:cNvSpPr txBox="1"/>
          <p:nvPr/>
        </p:nvSpPr>
        <p:spPr>
          <a:xfrm>
            <a:off x="799052" y="3632917"/>
            <a:ext cx="6388132" cy="2274107"/>
          </a:xfrm>
          <a:prstGeom prst="rect">
            <a:avLst/>
          </a:prstGeom>
          <a:solidFill>
            <a:srgbClr val="0B3367"/>
          </a:solidFill>
        </p:spPr>
        <p:txBody>
          <a:bodyPr wrap="square" rtlCol="0" anchor="t" anchorCtr="0">
            <a:noAutofit/>
          </a:bodyPr>
          <a:lstStyle/>
          <a:p>
            <a:pPr algn="ctr"/>
            <a:r>
              <a:rPr lang="it-IT" sz="2400" b="1" dirty="0" err="1">
                <a:solidFill>
                  <a:srgbClr val="0DEDB0"/>
                </a:solidFill>
                <a:latin typeface="Dosis" panose="02010503020202060003" pitchFamily="2" charset="77"/>
              </a:rPr>
              <a:t>Ops</a:t>
            </a:r>
            <a:r>
              <a:rPr lang="it-IT" sz="2400" b="1" dirty="0">
                <a:solidFill>
                  <a:srgbClr val="0DEDB0"/>
                </a:solidFill>
                <a:latin typeface="Dosis" panose="02010503020202060003" pitchFamily="2" charset="77"/>
              </a:rPr>
              <a:t>… tuo padre non sembra essere molto d’accordo, devi pur sempre </a:t>
            </a:r>
            <a:r>
              <a:rPr lang="it-IT" sz="3200" b="1" dirty="0">
                <a:solidFill>
                  <a:srgbClr val="0DEDB0"/>
                </a:solidFill>
                <a:latin typeface="Dosis" panose="02010503020202060003" pitchFamily="2" charset="77"/>
              </a:rPr>
              <a:t>restituirgli</a:t>
            </a:r>
            <a:r>
              <a:rPr lang="it-IT" sz="2400" b="1" dirty="0">
                <a:solidFill>
                  <a:srgbClr val="0DEDB0"/>
                </a:solidFill>
                <a:latin typeface="Dosis" panose="02010503020202060003" pitchFamily="2" charset="77"/>
              </a:rPr>
              <a:t> quella somma. </a:t>
            </a:r>
          </a:p>
          <a:p>
            <a:pPr algn="ctr"/>
            <a:r>
              <a:rPr lang="it-IT" sz="2400" b="1" dirty="0">
                <a:solidFill>
                  <a:srgbClr val="0DEDB0"/>
                </a:solidFill>
                <a:latin typeface="Dosis" panose="02010503020202060003" pitchFamily="2" charset="77"/>
              </a:rPr>
              <a:t>Sei obbligato a dargli una mano per qualche lavoretto pur di </a:t>
            </a:r>
            <a:r>
              <a:rPr lang="it-IT" sz="2800" b="1" dirty="0">
                <a:solidFill>
                  <a:srgbClr val="0DEDB0"/>
                </a:solidFill>
                <a:latin typeface="Dosis" panose="02010503020202060003" pitchFamily="2" charset="77"/>
              </a:rPr>
              <a:t>estinguere il debito</a:t>
            </a:r>
            <a:endParaRPr lang="it-IT" sz="2400" b="1" dirty="0">
              <a:solidFill>
                <a:srgbClr val="0DEDB0"/>
              </a:solidFill>
              <a:latin typeface="Dosis" panose="02010503020202060003" pitchFamily="2" charset="77"/>
            </a:endParaRPr>
          </a:p>
        </p:txBody>
      </p:sp>
      <p:sp>
        <p:nvSpPr>
          <p:cNvPr id="8" name="Titolo 7">
            <a:extLst>
              <a:ext uri="{FF2B5EF4-FFF2-40B4-BE49-F238E27FC236}">
                <a16:creationId xmlns:a16="http://schemas.microsoft.com/office/drawing/2014/main" id="{672EBC5A-1B4F-4A47-8721-57C962D68E86}"/>
              </a:ext>
            </a:extLst>
          </p:cNvPr>
          <p:cNvSpPr>
            <a:spLocks noGrp="1"/>
          </p:cNvSpPr>
          <p:nvPr>
            <p:ph type="title" idx="4294967295"/>
          </p:nvPr>
        </p:nvSpPr>
        <p:spPr>
          <a:xfrm>
            <a:off x="193431" y="-2048966"/>
            <a:ext cx="10515600" cy="1325563"/>
          </a:xfrm>
        </p:spPr>
        <p:txBody>
          <a:bodyPr/>
          <a:lstStyle/>
          <a:p>
            <a:pPr rtl="0" eaLnBrk="1" latinLnBrk="0" hangingPunct="1"/>
            <a:r>
              <a:rPr lang="it-IT" sz="3200" kern="1200" dirty="0">
                <a:solidFill>
                  <a:srgbClr val="000000"/>
                </a:solidFill>
                <a:effectLst/>
                <a:latin typeface="Calibri" panose="020F0502020204030204" pitchFamily="34" charset="0"/>
                <a:ea typeface="+mn-ea"/>
                <a:cs typeface="+mn-cs"/>
              </a:rPr>
              <a:t>Opzione A Livello 4 1B2B3A</a:t>
            </a:r>
            <a:endParaRPr lang="it-IT" dirty="0">
              <a:effectLst/>
            </a:endParaRPr>
          </a:p>
        </p:txBody>
      </p:sp>
      <p:pic>
        <p:nvPicPr>
          <p:cNvPr id="11" name="Elemento grafico 10" descr="Riproduci">
            <a:hlinkClick r:id="rId8" action="ppaction://hlinksldjump"/>
            <a:extLst>
              <a:ext uri="{FF2B5EF4-FFF2-40B4-BE49-F238E27FC236}">
                <a16:creationId xmlns:a16="http://schemas.microsoft.com/office/drawing/2014/main" id="{6A9CE0F7-2405-BA49-A6C0-92F11077CBB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71839" y="5319054"/>
            <a:ext cx="1135324" cy="1135324"/>
          </a:xfrm>
          <a:prstGeom prst="rect">
            <a:avLst/>
          </a:prstGeom>
        </p:spPr>
      </p:pic>
      <p:pic>
        <p:nvPicPr>
          <p:cNvPr id="12" name="Immagine 11">
            <a:extLst>
              <a:ext uri="{FF2B5EF4-FFF2-40B4-BE49-F238E27FC236}">
                <a16:creationId xmlns:a16="http://schemas.microsoft.com/office/drawing/2014/main" id="{3CA53CF9-5C21-4409-B35F-0D6A7A21A386}"/>
              </a:ext>
            </a:extLst>
          </p:cNvPr>
          <p:cNvPicPr>
            <a:picLocks noChangeAspect="1"/>
          </p:cNvPicPr>
          <p:nvPr/>
        </p:nvPicPr>
        <p:blipFill>
          <a:blip r:embed="rId11"/>
          <a:stretch>
            <a:fillRect/>
          </a:stretch>
        </p:blipFill>
        <p:spPr>
          <a:xfrm>
            <a:off x="7134954" y="588856"/>
            <a:ext cx="4843566" cy="4843566"/>
          </a:xfrm>
          <a:prstGeom prst="rect">
            <a:avLst/>
          </a:prstGeom>
        </p:spPr>
      </p:pic>
    </p:spTree>
    <p:extLst>
      <p:ext uri="{BB962C8B-B14F-4D97-AF65-F5344CB8AC3E}">
        <p14:creationId xmlns:p14="http://schemas.microsoft.com/office/powerpoint/2010/main" val="24826943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C386A89-AEE8-D747-8B20-8567DF4A77D0}"/>
              </a:ext>
            </a:extLst>
          </p:cNvPr>
          <p:cNvSpPr txBox="1"/>
          <p:nvPr/>
        </p:nvSpPr>
        <p:spPr>
          <a:xfrm>
            <a:off x="3057394" y="-1124866"/>
            <a:ext cx="5800200" cy="584775"/>
          </a:xfrm>
          <a:prstGeom prst="rect">
            <a:avLst/>
          </a:prstGeom>
          <a:solidFill>
            <a:srgbClr val="00902A"/>
          </a:solidFill>
        </p:spPr>
        <p:txBody>
          <a:bodyPr wrap="square" rtlCol="0">
            <a:spAutoFit/>
          </a:bodyPr>
          <a:lstStyle/>
          <a:p>
            <a:r>
              <a:rPr lang="it-IT" sz="3200" dirty="0"/>
              <a:t>Opzione A Livello 4 1B2C3A</a:t>
            </a:r>
          </a:p>
        </p:txBody>
      </p:sp>
      <p:sp>
        <p:nvSpPr>
          <p:cNvPr id="5" name="CasellaDiTesto 4">
            <a:extLst>
              <a:ext uri="{FF2B5EF4-FFF2-40B4-BE49-F238E27FC236}">
                <a16:creationId xmlns:a16="http://schemas.microsoft.com/office/drawing/2014/main" id="{47F0920A-6A2D-8145-B22C-FB09D50810DF}"/>
              </a:ext>
            </a:extLst>
          </p:cNvPr>
          <p:cNvSpPr txBox="1"/>
          <p:nvPr/>
        </p:nvSpPr>
        <p:spPr>
          <a:xfrm>
            <a:off x="9661770" y="727835"/>
            <a:ext cx="679994" cy="523220"/>
          </a:xfrm>
          <a:prstGeom prst="rect">
            <a:avLst/>
          </a:prstGeom>
          <a:noFill/>
        </p:spPr>
        <p:txBody>
          <a:bodyPr wrap="none" rtlCol="0">
            <a:spAutoFit/>
          </a:bodyPr>
          <a:lstStyle/>
          <a:p>
            <a:r>
              <a:rPr lang="it-IT" sz="2800" b="1" dirty="0">
                <a:latin typeface="Dosis" panose="02010503020202060003" pitchFamily="2" charset="77"/>
              </a:rPr>
              <a:t>€ 0</a:t>
            </a:r>
          </a:p>
        </p:txBody>
      </p:sp>
      <p:pic>
        <p:nvPicPr>
          <p:cNvPr id="6" name="Elemento grafico 5" descr="Cerchio con freccia destra">
            <a:extLst>
              <a:ext uri="{FF2B5EF4-FFF2-40B4-BE49-F238E27FC236}">
                <a16:creationId xmlns:a16="http://schemas.microsoft.com/office/drawing/2014/main" id="{47C2C08F-B6F4-A949-8EEC-4670F6ED51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784569" y="577044"/>
            <a:ext cx="914400" cy="914400"/>
          </a:xfrm>
          <a:prstGeom prst="rect">
            <a:avLst/>
          </a:prstGeom>
        </p:spPr>
      </p:pic>
      <p:pic>
        <p:nvPicPr>
          <p:cNvPr id="7" name="Elemento grafico 6" descr="Cerchio con freccia destra">
            <a:extLst>
              <a:ext uri="{FF2B5EF4-FFF2-40B4-BE49-F238E27FC236}">
                <a16:creationId xmlns:a16="http://schemas.microsoft.com/office/drawing/2014/main" id="{F5B30ACD-13C2-EF4B-A8D4-9FC7CDAC6C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00000">
            <a:off x="8148189" y="588856"/>
            <a:ext cx="914400" cy="914400"/>
          </a:xfrm>
          <a:prstGeom prst="rect">
            <a:avLst/>
          </a:prstGeom>
        </p:spPr>
      </p:pic>
      <p:sp>
        <p:nvSpPr>
          <p:cNvPr id="9" name="CasellaDiTesto 8">
            <a:extLst>
              <a:ext uri="{FF2B5EF4-FFF2-40B4-BE49-F238E27FC236}">
                <a16:creationId xmlns:a16="http://schemas.microsoft.com/office/drawing/2014/main" id="{E54E54F9-4579-C44D-B6E1-FF4228997370}"/>
              </a:ext>
            </a:extLst>
          </p:cNvPr>
          <p:cNvSpPr txBox="1"/>
          <p:nvPr/>
        </p:nvSpPr>
        <p:spPr>
          <a:xfrm>
            <a:off x="476710" y="1251055"/>
            <a:ext cx="7463080" cy="1457762"/>
          </a:xfrm>
          <a:prstGeom prst="rect">
            <a:avLst/>
          </a:prstGeom>
          <a:solidFill>
            <a:srgbClr val="0B3367"/>
          </a:solidFill>
        </p:spPr>
        <p:txBody>
          <a:bodyPr wrap="square" rtlCol="0" anchor="t" anchorCtr="0">
            <a:noAutofit/>
          </a:bodyPr>
          <a:lstStyle/>
          <a:p>
            <a:pPr algn="ctr"/>
            <a:r>
              <a:rPr lang="it-IT" sz="3200" b="1" dirty="0">
                <a:solidFill>
                  <a:srgbClr val="0DEDB0"/>
                </a:solidFill>
                <a:latin typeface="Abril Fatface" panose="02000503000000020003" pitchFamily="2" charset="77"/>
              </a:rPr>
              <a:t>A)</a:t>
            </a:r>
            <a:r>
              <a:rPr lang="it-IT" b="1" dirty="0">
                <a:solidFill>
                  <a:srgbClr val="0DEDB0"/>
                </a:solidFill>
                <a:latin typeface="Dosis" panose="02010503020202060003" pitchFamily="2" charset="77"/>
              </a:rPr>
              <a:t> </a:t>
            </a:r>
            <a:r>
              <a:rPr lang="it-IT" sz="2400" b="1" dirty="0">
                <a:solidFill>
                  <a:srgbClr val="0DEDB0"/>
                </a:solidFill>
              </a:rPr>
              <a:t>Organizzo una vacanza dietro l’altra,. Passo un’estate meravigliosa, ma esclusivamente all’insegna del divertimento!</a:t>
            </a:r>
          </a:p>
          <a:p>
            <a:pPr algn="ctr"/>
            <a:endParaRPr lang="it-IT" sz="2400" b="1" dirty="0">
              <a:solidFill>
                <a:srgbClr val="FED21F"/>
              </a:solidFill>
              <a:latin typeface="Dosis" panose="02010503020202060003" pitchFamily="2" charset="77"/>
            </a:endParaRPr>
          </a:p>
        </p:txBody>
      </p:sp>
      <p:sp>
        <p:nvSpPr>
          <p:cNvPr id="10" name="CasellaDiTesto 9">
            <a:extLst>
              <a:ext uri="{FF2B5EF4-FFF2-40B4-BE49-F238E27FC236}">
                <a16:creationId xmlns:a16="http://schemas.microsoft.com/office/drawing/2014/main" id="{49F227F8-A573-2B47-BE72-3A4EA154B84A}"/>
              </a:ext>
            </a:extLst>
          </p:cNvPr>
          <p:cNvSpPr txBox="1"/>
          <p:nvPr/>
        </p:nvSpPr>
        <p:spPr>
          <a:xfrm>
            <a:off x="799052" y="3632917"/>
            <a:ext cx="6388132" cy="2274107"/>
          </a:xfrm>
          <a:prstGeom prst="rect">
            <a:avLst/>
          </a:prstGeom>
          <a:solidFill>
            <a:srgbClr val="0B3367"/>
          </a:solidFill>
        </p:spPr>
        <p:txBody>
          <a:bodyPr wrap="square" rtlCol="0" anchor="t" anchorCtr="0">
            <a:noAutofit/>
          </a:bodyPr>
          <a:lstStyle/>
          <a:p>
            <a:pPr algn="ctr"/>
            <a:r>
              <a:rPr lang="it-IT" sz="2400" b="1" dirty="0" err="1">
                <a:solidFill>
                  <a:srgbClr val="0DEDB0"/>
                </a:solidFill>
                <a:latin typeface="Dosis" panose="02010503020202060003" pitchFamily="2" charset="77"/>
              </a:rPr>
              <a:t>Ops</a:t>
            </a:r>
            <a:r>
              <a:rPr lang="it-IT" sz="2400" b="1" dirty="0">
                <a:solidFill>
                  <a:srgbClr val="0DEDB0"/>
                </a:solidFill>
                <a:latin typeface="Dosis" panose="02010503020202060003" pitchFamily="2" charset="77"/>
              </a:rPr>
              <a:t>… tuo padre non sembra essere molto d’accordo, devi pur sempre </a:t>
            </a:r>
            <a:r>
              <a:rPr lang="it-IT" sz="3200" b="1" dirty="0">
                <a:solidFill>
                  <a:srgbClr val="0DEDB0"/>
                </a:solidFill>
                <a:latin typeface="Dosis" panose="02010503020202060003" pitchFamily="2" charset="77"/>
              </a:rPr>
              <a:t>restituirgli</a:t>
            </a:r>
            <a:r>
              <a:rPr lang="it-IT" sz="2400" b="1" dirty="0">
                <a:solidFill>
                  <a:srgbClr val="0DEDB0"/>
                </a:solidFill>
                <a:latin typeface="Dosis" panose="02010503020202060003" pitchFamily="2" charset="77"/>
              </a:rPr>
              <a:t> quella somma. </a:t>
            </a:r>
          </a:p>
          <a:p>
            <a:pPr algn="ctr"/>
            <a:r>
              <a:rPr lang="it-IT" sz="2400" b="1" dirty="0">
                <a:solidFill>
                  <a:srgbClr val="0DEDB0"/>
                </a:solidFill>
                <a:latin typeface="Dosis" panose="02010503020202060003" pitchFamily="2" charset="77"/>
              </a:rPr>
              <a:t>Sei obbligato a dargli una mano per qualche lavoretto pur di </a:t>
            </a:r>
            <a:r>
              <a:rPr lang="it-IT" sz="2800" b="1" dirty="0">
                <a:solidFill>
                  <a:srgbClr val="0DEDB0"/>
                </a:solidFill>
                <a:latin typeface="Dosis" panose="02010503020202060003" pitchFamily="2" charset="77"/>
              </a:rPr>
              <a:t>estinguere il debito</a:t>
            </a:r>
            <a:endParaRPr lang="it-IT" sz="2400" b="1" dirty="0">
              <a:solidFill>
                <a:srgbClr val="0DEDB0"/>
              </a:solidFill>
              <a:latin typeface="Dosis" panose="02010503020202060003" pitchFamily="2" charset="77"/>
            </a:endParaRPr>
          </a:p>
        </p:txBody>
      </p:sp>
      <p:sp>
        <p:nvSpPr>
          <p:cNvPr id="3" name="Titolo 2">
            <a:extLst>
              <a:ext uri="{FF2B5EF4-FFF2-40B4-BE49-F238E27FC236}">
                <a16:creationId xmlns:a16="http://schemas.microsoft.com/office/drawing/2014/main" id="{51D3F263-ECAC-654F-BBAA-4FE682EFD4AA}"/>
              </a:ext>
            </a:extLst>
          </p:cNvPr>
          <p:cNvSpPr>
            <a:spLocks noGrp="1"/>
          </p:cNvSpPr>
          <p:nvPr>
            <p:ph type="title" idx="4294967295"/>
          </p:nvPr>
        </p:nvSpPr>
        <p:spPr>
          <a:xfrm>
            <a:off x="268969" y="-1865654"/>
            <a:ext cx="10515600" cy="1325563"/>
          </a:xfrm>
        </p:spPr>
        <p:txBody>
          <a:bodyPr/>
          <a:lstStyle/>
          <a:p>
            <a:pPr rtl="0" eaLnBrk="1" latinLnBrk="0" hangingPunct="1"/>
            <a:r>
              <a:rPr lang="it-IT" sz="3200" kern="1200" dirty="0">
                <a:solidFill>
                  <a:srgbClr val="000000"/>
                </a:solidFill>
                <a:effectLst/>
                <a:latin typeface="Calibri" panose="020F0502020204030204" pitchFamily="34" charset="0"/>
                <a:ea typeface="+mn-ea"/>
                <a:cs typeface="+mn-cs"/>
              </a:rPr>
              <a:t>Opzione A Livello 4 1B2C3A</a:t>
            </a:r>
            <a:endParaRPr lang="it-IT" dirty="0">
              <a:effectLst/>
            </a:endParaRPr>
          </a:p>
        </p:txBody>
      </p:sp>
      <p:pic>
        <p:nvPicPr>
          <p:cNvPr id="11" name="Elemento grafico 10" descr="Riproduci">
            <a:hlinkClick r:id="rId8" action="ppaction://hlinksldjump"/>
            <a:extLst>
              <a:ext uri="{FF2B5EF4-FFF2-40B4-BE49-F238E27FC236}">
                <a16:creationId xmlns:a16="http://schemas.microsoft.com/office/drawing/2014/main" id="{626EB925-244E-744F-90F1-C02A0C40FBD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71839" y="5319054"/>
            <a:ext cx="1135324" cy="1135324"/>
          </a:xfrm>
          <a:prstGeom prst="rect">
            <a:avLst/>
          </a:prstGeom>
        </p:spPr>
      </p:pic>
      <p:pic>
        <p:nvPicPr>
          <p:cNvPr id="12" name="Immagine 11">
            <a:extLst>
              <a:ext uri="{FF2B5EF4-FFF2-40B4-BE49-F238E27FC236}">
                <a16:creationId xmlns:a16="http://schemas.microsoft.com/office/drawing/2014/main" id="{51D48912-E9BE-4C6A-B702-73DEFA815D7C}"/>
              </a:ext>
            </a:extLst>
          </p:cNvPr>
          <p:cNvPicPr>
            <a:picLocks noChangeAspect="1"/>
          </p:cNvPicPr>
          <p:nvPr/>
        </p:nvPicPr>
        <p:blipFill>
          <a:blip r:embed="rId11"/>
          <a:stretch>
            <a:fillRect/>
          </a:stretch>
        </p:blipFill>
        <p:spPr>
          <a:xfrm>
            <a:off x="7050066" y="727835"/>
            <a:ext cx="4665224" cy="4665224"/>
          </a:xfrm>
          <a:prstGeom prst="rect">
            <a:avLst/>
          </a:prstGeom>
        </p:spPr>
      </p:pic>
    </p:spTree>
    <p:extLst>
      <p:ext uri="{BB962C8B-B14F-4D97-AF65-F5344CB8AC3E}">
        <p14:creationId xmlns:p14="http://schemas.microsoft.com/office/powerpoint/2010/main" val="9947030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C386A89-AEE8-D747-8B20-8567DF4A77D0}"/>
              </a:ext>
            </a:extLst>
          </p:cNvPr>
          <p:cNvSpPr txBox="1"/>
          <p:nvPr/>
        </p:nvSpPr>
        <p:spPr>
          <a:xfrm>
            <a:off x="3057394" y="-1124866"/>
            <a:ext cx="5800200" cy="584775"/>
          </a:xfrm>
          <a:prstGeom prst="rect">
            <a:avLst/>
          </a:prstGeom>
          <a:solidFill>
            <a:srgbClr val="00902A"/>
          </a:solidFill>
        </p:spPr>
        <p:txBody>
          <a:bodyPr wrap="square" rtlCol="0">
            <a:spAutoFit/>
          </a:bodyPr>
          <a:lstStyle/>
          <a:p>
            <a:r>
              <a:rPr lang="it-IT" sz="3200" dirty="0"/>
              <a:t>Opzione B Livello 4 1A2A3A</a:t>
            </a:r>
          </a:p>
        </p:txBody>
      </p:sp>
      <p:sp>
        <p:nvSpPr>
          <p:cNvPr id="5" name="CasellaDiTesto 4">
            <a:extLst>
              <a:ext uri="{FF2B5EF4-FFF2-40B4-BE49-F238E27FC236}">
                <a16:creationId xmlns:a16="http://schemas.microsoft.com/office/drawing/2014/main" id="{47F0920A-6A2D-8145-B22C-FB09D50810DF}"/>
              </a:ext>
            </a:extLst>
          </p:cNvPr>
          <p:cNvSpPr txBox="1"/>
          <p:nvPr/>
        </p:nvSpPr>
        <p:spPr>
          <a:xfrm>
            <a:off x="9661770" y="727835"/>
            <a:ext cx="679994" cy="523220"/>
          </a:xfrm>
          <a:prstGeom prst="rect">
            <a:avLst/>
          </a:prstGeom>
          <a:noFill/>
        </p:spPr>
        <p:txBody>
          <a:bodyPr wrap="none" rtlCol="0">
            <a:spAutoFit/>
          </a:bodyPr>
          <a:lstStyle/>
          <a:p>
            <a:r>
              <a:rPr lang="it-IT" sz="2800" b="1" dirty="0">
                <a:latin typeface="Dosis" panose="02010503020202060003" pitchFamily="2" charset="77"/>
              </a:rPr>
              <a:t>€ 0</a:t>
            </a:r>
          </a:p>
        </p:txBody>
      </p:sp>
      <p:pic>
        <p:nvPicPr>
          <p:cNvPr id="6" name="Elemento grafico 5" descr="Cerchio con freccia destra">
            <a:extLst>
              <a:ext uri="{FF2B5EF4-FFF2-40B4-BE49-F238E27FC236}">
                <a16:creationId xmlns:a16="http://schemas.microsoft.com/office/drawing/2014/main" id="{47C2C08F-B6F4-A949-8EEC-4670F6ED51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784569" y="577044"/>
            <a:ext cx="914400" cy="914400"/>
          </a:xfrm>
          <a:prstGeom prst="rect">
            <a:avLst/>
          </a:prstGeom>
        </p:spPr>
      </p:pic>
      <p:pic>
        <p:nvPicPr>
          <p:cNvPr id="7" name="Elemento grafico 6" descr="Cerchio con freccia destra">
            <a:extLst>
              <a:ext uri="{FF2B5EF4-FFF2-40B4-BE49-F238E27FC236}">
                <a16:creationId xmlns:a16="http://schemas.microsoft.com/office/drawing/2014/main" id="{F5B30ACD-13C2-EF4B-A8D4-9FC7CDAC6C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00000">
            <a:off x="8148189" y="588856"/>
            <a:ext cx="914400" cy="914400"/>
          </a:xfrm>
          <a:prstGeom prst="rect">
            <a:avLst/>
          </a:prstGeom>
        </p:spPr>
      </p:pic>
      <p:sp>
        <p:nvSpPr>
          <p:cNvPr id="10" name="CasellaDiTesto 9">
            <a:extLst>
              <a:ext uri="{FF2B5EF4-FFF2-40B4-BE49-F238E27FC236}">
                <a16:creationId xmlns:a16="http://schemas.microsoft.com/office/drawing/2014/main" id="{49F227F8-A573-2B47-BE72-3A4EA154B84A}"/>
              </a:ext>
            </a:extLst>
          </p:cNvPr>
          <p:cNvSpPr txBox="1"/>
          <p:nvPr/>
        </p:nvSpPr>
        <p:spPr>
          <a:xfrm>
            <a:off x="1175204" y="4118972"/>
            <a:ext cx="6929844" cy="155588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Ottima scelta, hai lavorato un po’ durante l’estate e hai messo da parte </a:t>
            </a:r>
            <a:r>
              <a:rPr lang="it-IT" sz="2400" b="1" dirty="0" err="1">
                <a:solidFill>
                  <a:srgbClr val="0DEDB0"/>
                </a:solidFill>
                <a:latin typeface="Dosis" panose="02010503020202060003" pitchFamily="2" charset="77"/>
              </a:rPr>
              <a:t>qualc</a:t>
            </a:r>
            <a:r>
              <a:rPr lang="it-IT" sz="2400" b="1" dirty="0">
                <a:solidFill>
                  <a:srgbClr val="0DEDB0"/>
                </a:solidFill>
                <a:latin typeface="Dosis" panose="02010503020202060003" pitchFamily="2" charset="77"/>
              </a:rPr>
              <a:t>… ah no, devi saldare il </a:t>
            </a:r>
            <a:r>
              <a:rPr lang="it-IT" sz="3200" b="1" dirty="0">
                <a:solidFill>
                  <a:srgbClr val="0DEDB0"/>
                </a:solidFill>
                <a:latin typeface="Dosis" panose="02010503020202060003" pitchFamily="2" charset="77"/>
              </a:rPr>
              <a:t>debito</a:t>
            </a:r>
            <a:r>
              <a:rPr lang="it-IT" sz="2400" b="1" dirty="0">
                <a:solidFill>
                  <a:srgbClr val="0DEDB0"/>
                </a:solidFill>
                <a:latin typeface="Dosis" panose="02010503020202060003" pitchFamily="2" charset="77"/>
              </a:rPr>
              <a:t> con tuo padre. Tutti i tuoi risparmi vanno a lui!</a:t>
            </a:r>
          </a:p>
        </p:txBody>
      </p:sp>
      <p:sp>
        <p:nvSpPr>
          <p:cNvPr id="8" name="CasellaDiTesto 7">
            <a:extLst>
              <a:ext uri="{FF2B5EF4-FFF2-40B4-BE49-F238E27FC236}">
                <a16:creationId xmlns:a16="http://schemas.microsoft.com/office/drawing/2014/main" id="{E3C08472-4A68-AA4E-90D9-76964F073592}"/>
              </a:ext>
            </a:extLst>
          </p:cNvPr>
          <p:cNvSpPr txBox="1"/>
          <p:nvPr/>
        </p:nvSpPr>
        <p:spPr>
          <a:xfrm>
            <a:off x="493031" y="1485863"/>
            <a:ext cx="7930526" cy="2245861"/>
          </a:xfrm>
          <a:prstGeom prst="rect">
            <a:avLst/>
          </a:prstGeom>
          <a:solidFill>
            <a:srgbClr val="0B3367"/>
          </a:solidFill>
        </p:spPr>
        <p:txBody>
          <a:bodyPr wrap="square" rtlCol="0" anchor="t" anchorCtr="0">
            <a:noAutofit/>
          </a:bodyPr>
          <a:lstStyle/>
          <a:p>
            <a:pPr algn="ctr"/>
            <a:r>
              <a:rPr lang="it-IT" sz="4000" b="1" dirty="0">
                <a:solidFill>
                  <a:srgbClr val="0DEDB0"/>
                </a:solidFill>
                <a:latin typeface="Abril Fatface" panose="02000503000000020003" pitchFamily="2" charset="77"/>
              </a:rPr>
              <a:t>B) </a:t>
            </a:r>
            <a:r>
              <a:rPr lang="it-IT" sz="2400" b="1" dirty="0">
                <a:solidFill>
                  <a:srgbClr val="0DEDB0"/>
                </a:solidFill>
                <a:latin typeface="Dosis" panose="02010503020202060003" pitchFamily="2" charset="77"/>
              </a:rPr>
              <a:t>Le vacanze sono d’obbligo dopo un anno scolastico a sgobbare sui libri, tuttavia non voglio stare 3 mesi in spiaggia. </a:t>
            </a:r>
          </a:p>
          <a:p>
            <a:pPr algn="ctr"/>
            <a:r>
              <a:rPr lang="it-IT" sz="2400" b="1" dirty="0">
                <a:solidFill>
                  <a:srgbClr val="0DEDB0"/>
                </a:solidFill>
                <a:latin typeface="Dosis" panose="02010503020202060003" pitchFamily="2" charset="77"/>
              </a:rPr>
              <a:t>Decido di trovare un lavoretto per l’estate, nulla di impegnativo, ma qualcosa che mi possa far guadagnare qualche spicciolo</a:t>
            </a:r>
          </a:p>
        </p:txBody>
      </p:sp>
      <p:sp>
        <p:nvSpPr>
          <p:cNvPr id="3" name="Titolo 2">
            <a:extLst>
              <a:ext uri="{FF2B5EF4-FFF2-40B4-BE49-F238E27FC236}">
                <a16:creationId xmlns:a16="http://schemas.microsoft.com/office/drawing/2014/main" id="{4CA6A93F-BE33-2A44-A905-C8D8DC9B9F60}"/>
              </a:ext>
            </a:extLst>
          </p:cNvPr>
          <p:cNvSpPr>
            <a:spLocks noGrp="1"/>
          </p:cNvSpPr>
          <p:nvPr>
            <p:ph type="title" idx="4294967295"/>
          </p:nvPr>
        </p:nvSpPr>
        <p:spPr>
          <a:xfrm>
            <a:off x="1506416" y="-1981271"/>
            <a:ext cx="10515600" cy="1325563"/>
          </a:xfrm>
        </p:spPr>
        <p:txBody>
          <a:bodyPr/>
          <a:lstStyle/>
          <a:p>
            <a:pPr rtl="0" eaLnBrk="1" latinLnBrk="0" hangingPunct="1"/>
            <a:r>
              <a:rPr lang="it-IT" sz="3200" kern="1200" dirty="0">
                <a:solidFill>
                  <a:srgbClr val="000000"/>
                </a:solidFill>
                <a:effectLst/>
                <a:latin typeface="Calibri" panose="020F0502020204030204" pitchFamily="34" charset="0"/>
                <a:ea typeface="+mn-ea"/>
                <a:cs typeface="+mn-cs"/>
              </a:rPr>
              <a:t>Opzione B Livello 4 1A2A3A</a:t>
            </a:r>
            <a:endParaRPr lang="it-IT" dirty="0">
              <a:effectLst/>
            </a:endParaRPr>
          </a:p>
        </p:txBody>
      </p:sp>
      <p:pic>
        <p:nvPicPr>
          <p:cNvPr id="9" name="Elemento grafico 8" descr="Riproduci">
            <a:hlinkClick r:id="rId8" action="ppaction://hlinksldjump"/>
            <a:extLst>
              <a:ext uri="{FF2B5EF4-FFF2-40B4-BE49-F238E27FC236}">
                <a16:creationId xmlns:a16="http://schemas.microsoft.com/office/drawing/2014/main" id="{ABCBAFE1-A221-EA4E-B998-757D331F7B5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74107" y="5519776"/>
            <a:ext cx="1135324" cy="1135324"/>
          </a:xfrm>
          <a:prstGeom prst="rect">
            <a:avLst/>
          </a:prstGeom>
        </p:spPr>
      </p:pic>
      <p:pic>
        <p:nvPicPr>
          <p:cNvPr id="13" name="Immagine 12">
            <a:extLst>
              <a:ext uri="{FF2B5EF4-FFF2-40B4-BE49-F238E27FC236}">
                <a16:creationId xmlns:a16="http://schemas.microsoft.com/office/drawing/2014/main" id="{A5E9B655-A73F-4A50-8B4B-B02A4B96B960}"/>
              </a:ext>
            </a:extLst>
          </p:cNvPr>
          <p:cNvPicPr>
            <a:picLocks noChangeAspect="1"/>
          </p:cNvPicPr>
          <p:nvPr/>
        </p:nvPicPr>
        <p:blipFill>
          <a:blip r:embed="rId11"/>
          <a:stretch>
            <a:fillRect/>
          </a:stretch>
        </p:blipFill>
        <p:spPr>
          <a:xfrm>
            <a:off x="8105048" y="1432128"/>
            <a:ext cx="4242733" cy="4242733"/>
          </a:xfrm>
          <a:prstGeom prst="rect">
            <a:avLst/>
          </a:prstGeom>
        </p:spPr>
      </p:pic>
    </p:spTree>
    <p:extLst>
      <p:ext uri="{BB962C8B-B14F-4D97-AF65-F5344CB8AC3E}">
        <p14:creationId xmlns:p14="http://schemas.microsoft.com/office/powerpoint/2010/main" val="24462391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C386A89-AEE8-D747-8B20-8567DF4A77D0}"/>
              </a:ext>
            </a:extLst>
          </p:cNvPr>
          <p:cNvSpPr txBox="1"/>
          <p:nvPr/>
        </p:nvSpPr>
        <p:spPr>
          <a:xfrm>
            <a:off x="3057394" y="-1124866"/>
            <a:ext cx="5800200" cy="584775"/>
          </a:xfrm>
          <a:prstGeom prst="rect">
            <a:avLst/>
          </a:prstGeom>
          <a:solidFill>
            <a:srgbClr val="00902A"/>
          </a:solidFill>
        </p:spPr>
        <p:txBody>
          <a:bodyPr wrap="square" rtlCol="0">
            <a:spAutoFit/>
          </a:bodyPr>
          <a:lstStyle/>
          <a:p>
            <a:r>
              <a:rPr lang="it-IT" sz="3200" dirty="0"/>
              <a:t>Opzione B Livello 4 1A2B3A</a:t>
            </a:r>
          </a:p>
        </p:txBody>
      </p:sp>
      <p:sp>
        <p:nvSpPr>
          <p:cNvPr id="5" name="CasellaDiTesto 4">
            <a:extLst>
              <a:ext uri="{FF2B5EF4-FFF2-40B4-BE49-F238E27FC236}">
                <a16:creationId xmlns:a16="http://schemas.microsoft.com/office/drawing/2014/main" id="{47F0920A-6A2D-8145-B22C-FB09D50810DF}"/>
              </a:ext>
            </a:extLst>
          </p:cNvPr>
          <p:cNvSpPr txBox="1"/>
          <p:nvPr/>
        </p:nvSpPr>
        <p:spPr>
          <a:xfrm>
            <a:off x="9661770" y="727835"/>
            <a:ext cx="679994" cy="523220"/>
          </a:xfrm>
          <a:prstGeom prst="rect">
            <a:avLst/>
          </a:prstGeom>
          <a:noFill/>
        </p:spPr>
        <p:txBody>
          <a:bodyPr wrap="none" rtlCol="0">
            <a:spAutoFit/>
          </a:bodyPr>
          <a:lstStyle/>
          <a:p>
            <a:r>
              <a:rPr lang="it-IT" sz="2800" b="1" dirty="0">
                <a:latin typeface="Dosis" panose="02010503020202060003" pitchFamily="2" charset="77"/>
              </a:rPr>
              <a:t>€ 0</a:t>
            </a:r>
          </a:p>
        </p:txBody>
      </p:sp>
      <p:pic>
        <p:nvPicPr>
          <p:cNvPr id="6" name="Elemento grafico 5" descr="Cerchio con freccia destra">
            <a:extLst>
              <a:ext uri="{FF2B5EF4-FFF2-40B4-BE49-F238E27FC236}">
                <a16:creationId xmlns:a16="http://schemas.microsoft.com/office/drawing/2014/main" id="{47C2C08F-B6F4-A949-8EEC-4670F6ED51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784569" y="577044"/>
            <a:ext cx="914400" cy="914400"/>
          </a:xfrm>
          <a:prstGeom prst="rect">
            <a:avLst/>
          </a:prstGeom>
        </p:spPr>
      </p:pic>
      <p:pic>
        <p:nvPicPr>
          <p:cNvPr id="7" name="Elemento grafico 6" descr="Cerchio con freccia destra">
            <a:extLst>
              <a:ext uri="{FF2B5EF4-FFF2-40B4-BE49-F238E27FC236}">
                <a16:creationId xmlns:a16="http://schemas.microsoft.com/office/drawing/2014/main" id="{F5B30ACD-13C2-EF4B-A8D4-9FC7CDAC6C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00000">
            <a:off x="8148189" y="588856"/>
            <a:ext cx="914400" cy="914400"/>
          </a:xfrm>
          <a:prstGeom prst="rect">
            <a:avLst/>
          </a:prstGeom>
        </p:spPr>
      </p:pic>
      <p:sp>
        <p:nvSpPr>
          <p:cNvPr id="10" name="CasellaDiTesto 9">
            <a:extLst>
              <a:ext uri="{FF2B5EF4-FFF2-40B4-BE49-F238E27FC236}">
                <a16:creationId xmlns:a16="http://schemas.microsoft.com/office/drawing/2014/main" id="{49F227F8-A573-2B47-BE72-3A4EA154B84A}"/>
              </a:ext>
            </a:extLst>
          </p:cNvPr>
          <p:cNvSpPr txBox="1"/>
          <p:nvPr/>
        </p:nvSpPr>
        <p:spPr>
          <a:xfrm>
            <a:off x="1175204" y="4118972"/>
            <a:ext cx="6929844" cy="155588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Ottima scelta, hai lavorato un po’ durante l’estate e hai messo da parte </a:t>
            </a:r>
            <a:r>
              <a:rPr lang="it-IT" sz="2400" b="1" dirty="0" err="1">
                <a:solidFill>
                  <a:srgbClr val="0DEDB0"/>
                </a:solidFill>
                <a:latin typeface="Dosis" panose="02010503020202060003" pitchFamily="2" charset="77"/>
              </a:rPr>
              <a:t>qualc</a:t>
            </a:r>
            <a:r>
              <a:rPr lang="it-IT" sz="2400" b="1" dirty="0">
                <a:solidFill>
                  <a:srgbClr val="0DEDB0"/>
                </a:solidFill>
                <a:latin typeface="Dosis" panose="02010503020202060003" pitchFamily="2" charset="77"/>
              </a:rPr>
              <a:t>… ah no, devi saldare il </a:t>
            </a:r>
            <a:r>
              <a:rPr lang="it-IT" sz="3200" b="1" dirty="0">
                <a:solidFill>
                  <a:srgbClr val="0DEDB0"/>
                </a:solidFill>
                <a:latin typeface="Dosis" panose="02010503020202060003" pitchFamily="2" charset="77"/>
              </a:rPr>
              <a:t>debito</a:t>
            </a:r>
            <a:r>
              <a:rPr lang="it-IT" sz="2400" b="1" dirty="0">
                <a:solidFill>
                  <a:srgbClr val="0DEDB0"/>
                </a:solidFill>
                <a:latin typeface="Dosis" panose="02010503020202060003" pitchFamily="2" charset="77"/>
              </a:rPr>
              <a:t> con tuo padre. Tutti i tuoi risparmi vanno a lui!</a:t>
            </a:r>
          </a:p>
        </p:txBody>
      </p:sp>
      <p:sp>
        <p:nvSpPr>
          <p:cNvPr id="8" name="CasellaDiTesto 7">
            <a:extLst>
              <a:ext uri="{FF2B5EF4-FFF2-40B4-BE49-F238E27FC236}">
                <a16:creationId xmlns:a16="http://schemas.microsoft.com/office/drawing/2014/main" id="{E3C08472-4A68-AA4E-90D9-76964F073592}"/>
              </a:ext>
            </a:extLst>
          </p:cNvPr>
          <p:cNvSpPr txBox="1"/>
          <p:nvPr/>
        </p:nvSpPr>
        <p:spPr>
          <a:xfrm>
            <a:off x="493031" y="1485863"/>
            <a:ext cx="7930526" cy="2245861"/>
          </a:xfrm>
          <a:prstGeom prst="rect">
            <a:avLst/>
          </a:prstGeom>
          <a:solidFill>
            <a:srgbClr val="0B3367"/>
          </a:solidFill>
        </p:spPr>
        <p:txBody>
          <a:bodyPr wrap="square" rtlCol="0" anchor="t" anchorCtr="0">
            <a:noAutofit/>
          </a:bodyPr>
          <a:lstStyle/>
          <a:p>
            <a:pPr algn="ctr"/>
            <a:r>
              <a:rPr lang="it-IT" sz="4000" b="1" dirty="0">
                <a:solidFill>
                  <a:srgbClr val="0DEDB0"/>
                </a:solidFill>
                <a:latin typeface="Abril Fatface" panose="02000503000000020003" pitchFamily="2" charset="77"/>
              </a:rPr>
              <a:t>B) </a:t>
            </a:r>
            <a:r>
              <a:rPr lang="it-IT" sz="2400" b="1" dirty="0">
                <a:solidFill>
                  <a:srgbClr val="0DEDB0"/>
                </a:solidFill>
                <a:latin typeface="Dosis" panose="02010503020202060003" pitchFamily="2" charset="77"/>
              </a:rPr>
              <a:t>Le vacanze sono d’obbligo dopo un anno scolastico a sgobbare sui libri, tuttavia non voglio stare 3 mesi in spiaggia. </a:t>
            </a:r>
          </a:p>
          <a:p>
            <a:pPr algn="ctr"/>
            <a:r>
              <a:rPr lang="it-IT" sz="2400" b="1" dirty="0">
                <a:solidFill>
                  <a:srgbClr val="0DEDB0"/>
                </a:solidFill>
                <a:latin typeface="Dosis" panose="02010503020202060003" pitchFamily="2" charset="77"/>
              </a:rPr>
              <a:t>Decido di trovare un lavoretto per l’estate, nulla di impegnativo, ma qualcosa che mi possa far guadagnare qualche spicciolo</a:t>
            </a:r>
          </a:p>
        </p:txBody>
      </p:sp>
      <p:sp>
        <p:nvSpPr>
          <p:cNvPr id="3" name="Titolo 2">
            <a:extLst>
              <a:ext uri="{FF2B5EF4-FFF2-40B4-BE49-F238E27FC236}">
                <a16:creationId xmlns:a16="http://schemas.microsoft.com/office/drawing/2014/main" id="{83EA11E0-E361-8345-A5CA-7FA59CFF3DF4}"/>
              </a:ext>
            </a:extLst>
          </p:cNvPr>
          <p:cNvSpPr>
            <a:spLocks noGrp="1"/>
          </p:cNvSpPr>
          <p:nvPr>
            <p:ph type="title" idx="4294967295"/>
          </p:nvPr>
        </p:nvSpPr>
        <p:spPr>
          <a:xfrm>
            <a:off x="493031" y="-1865654"/>
            <a:ext cx="10515600" cy="1325563"/>
          </a:xfrm>
        </p:spPr>
        <p:txBody>
          <a:bodyPr/>
          <a:lstStyle/>
          <a:p>
            <a:pPr rtl="0" eaLnBrk="1" latinLnBrk="0" hangingPunct="1"/>
            <a:r>
              <a:rPr lang="it-IT" sz="3200" kern="1200" dirty="0">
                <a:solidFill>
                  <a:srgbClr val="000000"/>
                </a:solidFill>
                <a:effectLst/>
                <a:latin typeface="Calibri" panose="020F0502020204030204" pitchFamily="34" charset="0"/>
                <a:ea typeface="+mn-ea"/>
                <a:cs typeface="+mn-cs"/>
              </a:rPr>
              <a:t>Opzione B Livello 4 1A2B3A</a:t>
            </a:r>
            <a:endParaRPr lang="it-IT" dirty="0">
              <a:effectLst/>
            </a:endParaRPr>
          </a:p>
        </p:txBody>
      </p:sp>
      <p:pic>
        <p:nvPicPr>
          <p:cNvPr id="9" name="Elemento grafico 8" descr="Riproduci">
            <a:hlinkClick r:id="rId8" action="ppaction://hlinksldjump"/>
            <a:extLst>
              <a:ext uri="{FF2B5EF4-FFF2-40B4-BE49-F238E27FC236}">
                <a16:creationId xmlns:a16="http://schemas.microsoft.com/office/drawing/2014/main" id="{532BC487-F385-414C-BC90-C2B085A016C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74107" y="5530927"/>
            <a:ext cx="1135324" cy="1135324"/>
          </a:xfrm>
          <a:prstGeom prst="rect">
            <a:avLst/>
          </a:prstGeom>
        </p:spPr>
      </p:pic>
      <p:pic>
        <p:nvPicPr>
          <p:cNvPr id="11" name="Immagine 10">
            <a:extLst>
              <a:ext uri="{FF2B5EF4-FFF2-40B4-BE49-F238E27FC236}">
                <a16:creationId xmlns:a16="http://schemas.microsoft.com/office/drawing/2014/main" id="{420E10FC-04DF-4AEA-9B12-EAD74091AD8C}"/>
              </a:ext>
            </a:extLst>
          </p:cNvPr>
          <p:cNvPicPr>
            <a:picLocks noChangeAspect="1"/>
          </p:cNvPicPr>
          <p:nvPr/>
        </p:nvPicPr>
        <p:blipFill>
          <a:blip r:embed="rId11"/>
          <a:stretch>
            <a:fillRect/>
          </a:stretch>
        </p:blipFill>
        <p:spPr>
          <a:xfrm>
            <a:off x="8105048" y="1432128"/>
            <a:ext cx="4242733" cy="4242733"/>
          </a:xfrm>
          <a:prstGeom prst="rect">
            <a:avLst/>
          </a:prstGeom>
        </p:spPr>
      </p:pic>
    </p:spTree>
    <p:extLst>
      <p:ext uri="{BB962C8B-B14F-4D97-AF65-F5344CB8AC3E}">
        <p14:creationId xmlns:p14="http://schemas.microsoft.com/office/powerpoint/2010/main" val="3236933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B3367"/>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E614CDD-AFEF-F340-B92F-E00D1EFE3C37}"/>
              </a:ext>
            </a:extLst>
          </p:cNvPr>
          <p:cNvSpPr txBox="1"/>
          <p:nvPr/>
        </p:nvSpPr>
        <p:spPr>
          <a:xfrm>
            <a:off x="313765" y="303903"/>
            <a:ext cx="11564470" cy="6250193"/>
          </a:xfrm>
          <a:prstGeom prst="rect">
            <a:avLst/>
          </a:prstGeom>
          <a:solidFill>
            <a:srgbClr val="FED21F"/>
          </a:solidFill>
          <a:effectLst>
            <a:glow rad="266700">
              <a:schemeClr val="accent1">
                <a:alpha val="40000"/>
              </a:schemeClr>
            </a:glow>
            <a:outerShdw blurRad="50800" dist="50800" dir="5400000" algn="ctr" rotWithShape="0">
              <a:srgbClr val="000000"/>
            </a:outerShdw>
            <a:reflection endPos="0" dist="50800" dir="5400000" sy="-100000" algn="bl" rotWithShape="0"/>
            <a:softEdge rad="0"/>
          </a:effectLst>
        </p:spPr>
        <p:txBody>
          <a:bodyPr wrap="square" rtlCol="0">
            <a:spAutoFit/>
          </a:bodyPr>
          <a:lstStyle/>
          <a:p>
            <a:endParaRPr lang="en-GB" dirty="0"/>
          </a:p>
        </p:txBody>
      </p:sp>
      <p:sp>
        <p:nvSpPr>
          <p:cNvPr id="4" name="CasellaDiTesto 3">
            <a:extLst>
              <a:ext uri="{FF2B5EF4-FFF2-40B4-BE49-F238E27FC236}">
                <a16:creationId xmlns:a16="http://schemas.microsoft.com/office/drawing/2014/main" id="{78DA08B9-7E24-D649-BEA5-91B23DDD5F7F}"/>
              </a:ext>
            </a:extLst>
          </p:cNvPr>
          <p:cNvSpPr txBox="1"/>
          <p:nvPr/>
        </p:nvSpPr>
        <p:spPr>
          <a:xfrm>
            <a:off x="1828473" y="594451"/>
            <a:ext cx="5782283" cy="1545763"/>
          </a:xfrm>
          <a:prstGeom prst="rect">
            <a:avLst/>
          </a:prstGeom>
          <a:solidFill>
            <a:srgbClr val="0B3367"/>
          </a:solidFill>
        </p:spPr>
        <p:txBody>
          <a:bodyPr wrap="square" rtlCol="0" anchor="ctr" anchorCtr="0">
            <a:noAutofit/>
          </a:bodyPr>
          <a:lstStyle/>
          <a:p>
            <a:pPr algn="ctr"/>
            <a:r>
              <a:rPr lang="it-IT" sz="2400" dirty="0">
                <a:solidFill>
                  <a:srgbClr val="FED21F"/>
                </a:solidFill>
                <a:latin typeface="Abril Fatface" panose="02000503000000020003" pitchFamily="2" charset="77"/>
              </a:rPr>
              <a:t>Dopo ogni </a:t>
            </a:r>
            <a:r>
              <a:rPr lang="it-IT" sz="3600" b="1" dirty="0">
                <a:solidFill>
                  <a:srgbClr val="FED21F"/>
                </a:solidFill>
                <a:latin typeface="Dosis" panose="02010503020202060003" pitchFamily="2" charset="77"/>
              </a:rPr>
              <a:t>domanda</a:t>
            </a:r>
            <a:r>
              <a:rPr lang="it-IT" sz="2400" dirty="0">
                <a:solidFill>
                  <a:srgbClr val="FED21F"/>
                </a:solidFill>
                <a:latin typeface="Abril Fatface" panose="02000503000000020003" pitchFamily="2" charset="77"/>
              </a:rPr>
              <a:t> avrai a disposizione due o più </a:t>
            </a:r>
            <a:r>
              <a:rPr lang="it-IT" sz="3200" b="1" dirty="0">
                <a:solidFill>
                  <a:srgbClr val="FED21F"/>
                </a:solidFill>
                <a:latin typeface="Dosis" panose="02010503020202060003" pitchFamily="2" charset="77"/>
              </a:rPr>
              <a:t>risposte</a:t>
            </a:r>
            <a:endParaRPr lang="it-IT" sz="2400" b="1" dirty="0">
              <a:solidFill>
                <a:srgbClr val="FED21F"/>
              </a:solidFill>
              <a:latin typeface="Dosis" panose="02010503020202060003" pitchFamily="2" charset="77"/>
            </a:endParaRPr>
          </a:p>
        </p:txBody>
      </p:sp>
      <p:pic>
        <p:nvPicPr>
          <p:cNvPr id="10" name="Elemento grafico 9" descr="Cerchio con freccia destra">
            <a:extLst>
              <a:ext uri="{FF2B5EF4-FFF2-40B4-BE49-F238E27FC236}">
                <a16:creationId xmlns:a16="http://schemas.microsoft.com/office/drawing/2014/main" id="{A64B2097-D2F0-1246-8EFA-AD7350152A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10782301" y="585786"/>
            <a:ext cx="914400" cy="914400"/>
          </a:xfrm>
          <a:prstGeom prst="rect">
            <a:avLst/>
          </a:prstGeom>
        </p:spPr>
      </p:pic>
      <p:pic>
        <p:nvPicPr>
          <p:cNvPr id="13" name="Elemento grafico 12" descr="Cerchio con freccia destra">
            <a:extLst>
              <a:ext uri="{FF2B5EF4-FFF2-40B4-BE49-F238E27FC236}">
                <a16:creationId xmlns:a16="http://schemas.microsoft.com/office/drawing/2014/main" id="{660F8BDE-4F46-3D44-82F8-D8B7C837B86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8211159" y="571497"/>
            <a:ext cx="914400" cy="914400"/>
          </a:xfrm>
          <a:prstGeom prst="rect">
            <a:avLst/>
          </a:prstGeom>
        </p:spPr>
      </p:pic>
      <p:sp>
        <p:nvSpPr>
          <p:cNvPr id="11" name="CasellaDiTesto 10">
            <a:extLst>
              <a:ext uri="{FF2B5EF4-FFF2-40B4-BE49-F238E27FC236}">
                <a16:creationId xmlns:a16="http://schemas.microsoft.com/office/drawing/2014/main" id="{E82D01F3-689B-BD43-9613-1A055B760855}"/>
              </a:ext>
            </a:extLst>
          </p:cNvPr>
          <p:cNvSpPr txBox="1"/>
          <p:nvPr/>
        </p:nvSpPr>
        <p:spPr>
          <a:xfrm>
            <a:off x="9139847" y="585785"/>
            <a:ext cx="1656742" cy="900111"/>
          </a:xfrm>
          <a:prstGeom prst="rect">
            <a:avLst/>
          </a:prstGeom>
          <a:noFill/>
          <a:ln w="25400" cap="rnd">
            <a:solidFill>
              <a:srgbClr val="0B3367"/>
            </a:solidFill>
            <a:prstDash val="sysDash"/>
          </a:ln>
        </p:spPr>
        <p:txBody>
          <a:bodyPr wrap="square" rtlCol="0" anchor="ctr" anchorCtr="0">
            <a:noAutofit/>
          </a:bodyPr>
          <a:lstStyle/>
          <a:p>
            <a:pPr algn="ctr"/>
            <a:r>
              <a:rPr lang="it-IT" sz="2800" b="1" dirty="0">
                <a:latin typeface="Dosis" panose="02010503020202060003" pitchFamily="2" charset="77"/>
              </a:rPr>
              <a:t>€ 1534,00 </a:t>
            </a:r>
          </a:p>
        </p:txBody>
      </p:sp>
      <p:sp>
        <p:nvSpPr>
          <p:cNvPr id="14" name="CasellaDiTesto 13">
            <a:extLst>
              <a:ext uri="{FF2B5EF4-FFF2-40B4-BE49-F238E27FC236}">
                <a16:creationId xmlns:a16="http://schemas.microsoft.com/office/drawing/2014/main" id="{EC3FD894-7B6A-9B44-8543-9C76B0FFBF06}"/>
              </a:ext>
            </a:extLst>
          </p:cNvPr>
          <p:cNvSpPr txBox="1"/>
          <p:nvPr/>
        </p:nvSpPr>
        <p:spPr>
          <a:xfrm>
            <a:off x="668575" y="2691606"/>
            <a:ext cx="6942181" cy="2026181"/>
          </a:xfrm>
          <a:prstGeom prst="rect">
            <a:avLst/>
          </a:prstGeom>
          <a:solidFill>
            <a:srgbClr val="0B3367"/>
          </a:solidFill>
        </p:spPr>
        <p:txBody>
          <a:bodyPr wrap="square" rtlCol="0" anchor="ctr" anchorCtr="0">
            <a:noAutofit/>
          </a:bodyPr>
          <a:lstStyle/>
          <a:p>
            <a:pPr algn="ctr"/>
            <a:r>
              <a:rPr lang="it-IT" sz="3200" b="1" dirty="0">
                <a:solidFill>
                  <a:srgbClr val="0DEDB0"/>
                </a:solidFill>
                <a:latin typeface="Abril Fatface" panose="02000503000000020003" pitchFamily="2" charset="77"/>
              </a:rPr>
              <a:t>Scegli</a:t>
            </a:r>
            <a:r>
              <a:rPr lang="it-IT" sz="2800" b="1" dirty="0">
                <a:solidFill>
                  <a:srgbClr val="0DEDB0"/>
                </a:solidFill>
                <a:latin typeface="Dosis" panose="02010503020202060003" pitchFamily="2" charset="77"/>
              </a:rPr>
              <a:t> quella che replicheresti se ti trovassi </a:t>
            </a:r>
            <a:r>
              <a:rPr lang="it-IT" sz="3200" b="1" dirty="0">
                <a:solidFill>
                  <a:srgbClr val="0DEDB0"/>
                </a:solidFill>
                <a:latin typeface="Abril Fatface" panose="02000503000000020003" pitchFamily="2" charset="77"/>
              </a:rPr>
              <a:t>realmente</a:t>
            </a:r>
            <a:r>
              <a:rPr lang="it-IT" sz="2800" b="1" dirty="0">
                <a:solidFill>
                  <a:srgbClr val="0DEDB0"/>
                </a:solidFill>
                <a:latin typeface="Dosis" panose="02010503020202060003" pitchFamily="2" charset="77"/>
              </a:rPr>
              <a:t> in quella situazione e </a:t>
            </a:r>
            <a:r>
              <a:rPr lang="it-IT" sz="2800" b="1" dirty="0">
                <a:solidFill>
                  <a:srgbClr val="0DEDB0"/>
                </a:solidFill>
                <a:latin typeface="Abril Fatface" panose="02000503000000020003" pitchFamily="2" charset="77"/>
              </a:rPr>
              <a:t>clicca</a:t>
            </a:r>
            <a:r>
              <a:rPr lang="it-IT" sz="2800" b="1" dirty="0">
                <a:solidFill>
                  <a:srgbClr val="0DEDB0"/>
                </a:solidFill>
                <a:latin typeface="Dosis" panose="02010503020202060003" pitchFamily="2" charset="77"/>
              </a:rPr>
              <a:t> sull’</a:t>
            </a:r>
            <a:r>
              <a:rPr lang="it-IT" sz="2800" b="1" dirty="0" err="1">
                <a:solidFill>
                  <a:srgbClr val="0DEDB0"/>
                </a:solidFill>
                <a:latin typeface="Abril Fatface" panose="02000503000000020003" pitchFamily="2" charset="77"/>
              </a:rPr>
              <a:t>Hitbox</a:t>
            </a:r>
            <a:r>
              <a:rPr lang="it-IT" sz="2800" b="1" dirty="0">
                <a:solidFill>
                  <a:srgbClr val="0DEDB0"/>
                </a:solidFill>
                <a:latin typeface="Dosis" panose="02010503020202060003" pitchFamily="2" charset="77"/>
              </a:rPr>
              <a:t> corrispondente per procedere.</a:t>
            </a:r>
          </a:p>
        </p:txBody>
      </p:sp>
      <p:sp>
        <p:nvSpPr>
          <p:cNvPr id="8" name="CasellaDiTesto 7">
            <a:extLst>
              <a:ext uri="{FF2B5EF4-FFF2-40B4-BE49-F238E27FC236}">
                <a16:creationId xmlns:a16="http://schemas.microsoft.com/office/drawing/2014/main" id="{24052DFF-F115-C949-8D1A-90B412D33B9C}"/>
              </a:ext>
            </a:extLst>
          </p:cNvPr>
          <p:cNvSpPr txBox="1"/>
          <p:nvPr/>
        </p:nvSpPr>
        <p:spPr>
          <a:xfrm>
            <a:off x="8437698" y="3802551"/>
            <a:ext cx="2613594" cy="1320049"/>
          </a:xfrm>
          <a:prstGeom prst="rect">
            <a:avLst/>
          </a:prstGeom>
          <a:solidFill>
            <a:srgbClr val="0B3367"/>
          </a:solidFill>
        </p:spPr>
        <p:txBody>
          <a:bodyPr wrap="square" rtlCol="0" anchor="ctr" anchorCtr="0">
            <a:noAutofit/>
          </a:bodyPr>
          <a:lstStyle/>
          <a:p>
            <a:pPr algn="ctr"/>
            <a:r>
              <a:rPr lang="it-IT" sz="2800" b="1" dirty="0">
                <a:solidFill>
                  <a:srgbClr val="0DEDB0"/>
                </a:solidFill>
                <a:latin typeface="Dosis" panose="02010503020202060003" pitchFamily="2" charset="77"/>
              </a:rPr>
              <a:t>Clicca </a:t>
            </a:r>
            <a:r>
              <a:rPr lang="it-IT" sz="2800" b="1" dirty="0">
                <a:solidFill>
                  <a:srgbClr val="FF0000"/>
                </a:solidFill>
                <a:latin typeface="Dosis" panose="02010503020202060003" pitchFamily="2" charset="77"/>
              </a:rPr>
              <a:t>Play</a:t>
            </a:r>
            <a:r>
              <a:rPr lang="it-IT" sz="2800" b="1" dirty="0">
                <a:solidFill>
                  <a:srgbClr val="0DEDB0"/>
                </a:solidFill>
                <a:latin typeface="Dosis" panose="02010503020202060003" pitchFamily="2" charset="77"/>
              </a:rPr>
              <a:t> per proseguire</a:t>
            </a:r>
          </a:p>
        </p:txBody>
      </p:sp>
      <p:pic>
        <p:nvPicPr>
          <p:cNvPr id="9" name="Elemento grafico 8" descr="Riproduci">
            <a:hlinkClick r:id="" action="ppaction://hlinkshowjump?jump=nextslide"/>
            <a:extLst>
              <a:ext uri="{FF2B5EF4-FFF2-40B4-BE49-F238E27FC236}">
                <a16:creationId xmlns:a16="http://schemas.microsoft.com/office/drawing/2014/main" id="{41266433-771F-B04C-839B-1EC34614BF0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61035" y="5136890"/>
            <a:ext cx="1135324" cy="1135324"/>
          </a:xfrm>
          <a:prstGeom prst="rect">
            <a:avLst/>
          </a:prstGeom>
        </p:spPr>
      </p:pic>
      <p:pic>
        <p:nvPicPr>
          <p:cNvPr id="12" name="Elemento grafico 11" descr="Freccia leggermente curva">
            <a:extLst>
              <a:ext uri="{FF2B5EF4-FFF2-40B4-BE49-F238E27FC236}">
                <a16:creationId xmlns:a16="http://schemas.microsoft.com/office/drawing/2014/main" id="{A840FA2F-555E-0B47-81E1-FE592A05A8D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1543560" flipH="1" flipV="1">
            <a:off x="8823992" y="4734147"/>
            <a:ext cx="1857712" cy="1639709"/>
          </a:xfrm>
          <a:prstGeom prst="rect">
            <a:avLst/>
          </a:prstGeom>
        </p:spPr>
      </p:pic>
    </p:spTree>
    <p:extLst>
      <p:ext uri="{BB962C8B-B14F-4D97-AF65-F5344CB8AC3E}">
        <p14:creationId xmlns:p14="http://schemas.microsoft.com/office/powerpoint/2010/main" val="31277356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C386A89-AEE8-D747-8B20-8567DF4A77D0}"/>
              </a:ext>
            </a:extLst>
          </p:cNvPr>
          <p:cNvSpPr txBox="1"/>
          <p:nvPr/>
        </p:nvSpPr>
        <p:spPr>
          <a:xfrm>
            <a:off x="3057394" y="-1124866"/>
            <a:ext cx="5800200" cy="584775"/>
          </a:xfrm>
          <a:prstGeom prst="rect">
            <a:avLst/>
          </a:prstGeom>
          <a:solidFill>
            <a:srgbClr val="00902A"/>
          </a:solidFill>
        </p:spPr>
        <p:txBody>
          <a:bodyPr wrap="square" rtlCol="0">
            <a:spAutoFit/>
          </a:bodyPr>
          <a:lstStyle/>
          <a:p>
            <a:r>
              <a:rPr lang="it-IT" sz="3200" dirty="0"/>
              <a:t>Opzione B Livello 4 1A2C3A</a:t>
            </a:r>
          </a:p>
        </p:txBody>
      </p:sp>
      <p:sp>
        <p:nvSpPr>
          <p:cNvPr id="5" name="CasellaDiTesto 4">
            <a:extLst>
              <a:ext uri="{FF2B5EF4-FFF2-40B4-BE49-F238E27FC236}">
                <a16:creationId xmlns:a16="http://schemas.microsoft.com/office/drawing/2014/main" id="{47F0920A-6A2D-8145-B22C-FB09D50810DF}"/>
              </a:ext>
            </a:extLst>
          </p:cNvPr>
          <p:cNvSpPr txBox="1"/>
          <p:nvPr/>
        </p:nvSpPr>
        <p:spPr>
          <a:xfrm>
            <a:off x="9661770" y="727835"/>
            <a:ext cx="679994" cy="523220"/>
          </a:xfrm>
          <a:prstGeom prst="rect">
            <a:avLst/>
          </a:prstGeom>
          <a:noFill/>
        </p:spPr>
        <p:txBody>
          <a:bodyPr wrap="none" rtlCol="0">
            <a:spAutoFit/>
          </a:bodyPr>
          <a:lstStyle/>
          <a:p>
            <a:r>
              <a:rPr lang="it-IT" sz="2800" b="1" dirty="0">
                <a:latin typeface="Dosis" panose="02010503020202060003" pitchFamily="2" charset="77"/>
              </a:rPr>
              <a:t>€ 0</a:t>
            </a:r>
          </a:p>
        </p:txBody>
      </p:sp>
      <p:pic>
        <p:nvPicPr>
          <p:cNvPr id="6" name="Elemento grafico 5" descr="Cerchio con freccia destra">
            <a:extLst>
              <a:ext uri="{FF2B5EF4-FFF2-40B4-BE49-F238E27FC236}">
                <a16:creationId xmlns:a16="http://schemas.microsoft.com/office/drawing/2014/main" id="{47C2C08F-B6F4-A949-8EEC-4670F6ED51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784569" y="577044"/>
            <a:ext cx="914400" cy="914400"/>
          </a:xfrm>
          <a:prstGeom prst="rect">
            <a:avLst/>
          </a:prstGeom>
        </p:spPr>
      </p:pic>
      <p:pic>
        <p:nvPicPr>
          <p:cNvPr id="7" name="Elemento grafico 6" descr="Cerchio con freccia destra">
            <a:extLst>
              <a:ext uri="{FF2B5EF4-FFF2-40B4-BE49-F238E27FC236}">
                <a16:creationId xmlns:a16="http://schemas.microsoft.com/office/drawing/2014/main" id="{F5B30ACD-13C2-EF4B-A8D4-9FC7CDAC6C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00000">
            <a:off x="8148189" y="588856"/>
            <a:ext cx="914400" cy="914400"/>
          </a:xfrm>
          <a:prstGeom prst="rect">
            <a:avLst/>
          </a:prstGeom>
        </p:spPr>
      </p:pic>
      <p:sp>
        <p:nvSpPr>
          <p:cNvPr id="10" name="CasellaDiTesto 9">
            <a:extLst>
              <a:ext uri="{FF2B5EF4-FFF2-40B4-BE49-F238E27FC236}">
                <a16:creationId xmlns:a16="http://schemas.microsoft.com/office/drawing/2014/main" id="{49F227F8-A573-2B47-BE72-3A4EA154B84A}"/>
              </a:ext>
            </a:extLst>
          </p:cNvPr>
          <p:cNvSpPr txBox="1"/>
          <p:nvPr/>
        </p:nvSpPr>
        <p:spPr>
          <a:xfrm>
            <a:off x="1175204" y="4118972"/>
            <a:ext cx="6929844" cy="155588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Ottima scelta, hai lavorato un po’ durante l’estate e hai messo da parte </a:t>
            </a:r>
            <a:r>
              <a:rPr lang="it-IT" sz="2400" b="1" dirty="0" err="1">
                <a:solidFill>
                  <a:srgbClr val="0DEDB0"/>
                </a:solidFill>
                <a:latin typeface="Dosis" panose="02010503020202060003" pitchFamily="2" charset="77"/>
              </a:rPr>
              <a:t>qualc</a:t>
            </a:r>
            <a:r>
              <a:rPr lang="it-IT" sz="2400" b="1" dirty="0">
                <a:solidFill>
                  <a:srgbClr val="0DEDB0"/>
                </a:solidFill>
                <a:latin typeface="Dosis" panose="02010503020202060003" pitchFamily="2" charset="77"/>
              </a:rPr>
              <a:t>… ah no, devi saldare il </a:t>
            </a:r>
            <a:r>
              <a:rPr lang="it-IT" sz="3200" b="1" dirty="0">
                <a:solidFill>
                  <a:srgbClr val="0DEDB0"/>
                </a:solidFill>
                <a:latin typeface="Dosis" panose="02010503020202060003" pitchFamily="2" charset="77"/>
              </a:rPr>
              <a:t>debito</a:t>
            </a:r>
            <a:r>
              <a:rPr lang="it-IT" sz="2400" b="1" dirty="0">
                <a:solidFill>
                  <a:srgbClr val="0DEDB0"/>
                </a:solidFill>
                <a:latin typeface="Dosis" panose="02010503020202060003" pitchFamily="2" charset="77"/>
              </a:rPr>
              <a:t> con tuo padre. Tutti i tuoi risparmi vanno a lui!</a:t>
            </a:r>
          </a:p>
        </p:txBody>
      </p:sp>
      <p:sp>
        <p:nvSpPr>
          <p:cNvPr id="8" name="CasellaDiTesto 7">
            <a:extLst>
              <a:ext uri="{FF2B5EF4-FFF2-40B4-BE49-F238E27FC236}">
                <a16:creationId xmlns:a16="http://schemas.microsoft.com/office/drawing/2014/main" id="{E3C08472-4A68-AA4E-90D9-76964F073592}"/>
              </a:ext>
            </a:extLst>
          </p:cNvPr>
          <p:cNvSpPr txBox="1"/>
          <p:nvPr/>
        </p:nvSpPr>
        <p:spPr>
          <a:xfrm>
            <a:off x="493031" y="1485863"/>
            <a:ext cx="7930526" cy="2245861"/>
          </a:xfrm>
          <a:prstGeom prst="rect">
            <a:avLst/>
          </a:prstGeom>
          <a:solidFill>
            <a:srgbClr val="0B3367"/>
          </a:solidFill>
        </p:spPr>
        <p:txBody>
          <a:bodyPr wrap="square" rtlCol="0" anchor="t" anchorCtr="0">
            <a:noAutofit/>
          </a:bodyPr>
          <a:lstStyle/>
          <a:p>
            <a:pPr algn="ctr"/>
            <a:r>
              <a:rPr lang="it-IT" sz="4000" b="1" dirty="0">
                <a:solidFill>
                  <a:srgbClr val="0DEDB0"/>
                </a:solidFill>
                <a:latin typeface="Abril Fatface" panose="02000503000000020003" pitchFamily="2" charset="77"/>
              </a:rPr>
              <a:t>B) </a:t>
            </a:r>
            <a:r>
              <a:rPr lang="it-IT" sz="2400" b="1" dirty="0">
                <a:solidFill>
                  <a:srgbClr val="0DEDB0"/>
                </a:solidFill>
                <a:latin typeface="Dosis" panose="02010503020202060003" pitchFamily="2" charset="77"/>
              </a:rPr>
              <a:t>Le vacanze sono d’obbligo dopo un anno scolastico a sgobbare sui libri, tuttavia non voglio stare 3 mesi in spiaggia. </a:t>
            </a:r>
          </a:p>
          <a:p>
            <a:pPr algn="ctr"/>
            <a:r>
              <a:rPr lang="it-IT" sz="2400" b="1" dirty="0">
                <a:solidFill>
                  <a:srgbClr val="0DEDB0"/>
                </a:solidFill>
                <a:latin typeface="Dosis" panose="02010503020202060003" pitchFamily="2" charset="77"/>
              </a:rPr>
              <a:t>Decido di trovare un lavoretto per l’estate, nulla di impegnativo, ma qualcosa che mi possa far guadagnare qualche spicciolo</a:t>
            </a:r>
          </a:p>
        </p:txBody>
      </p:sp>
      <p:sp>
        <p:nvSpPr>
          <p:cNvPr id="3" name="Titolo 2">
            <a:extLst>
              <a:ext uri="{FF2B5EF4-FFF2-40B4-BE49-F238E27FC236}">
                <a16:creationId xmlns:a16="http://schemas.microsoft.com/office/drawing/2014/main" id="{780A489A-7EE6-2A49-A1CD-E58812DA2789}"/>
              </a:ext>
            </a:extLst>
          </p:cNvPr>
          <p:cNvSpPr>
            <a:spLocks noGrp="1"/>
          </p:cNvSpPr>
          <p:nvPr>
            <p:ph type="title" idx="4294967295"/>
          </p:nvPr>
        </p:nvSpPr>
        <p:spPr>
          <a:xfrm>
            <a:off x="699694" y="-1847992"/>
            <a:ext cx="10515600" cy="1325563"/>
          </a:xfrm>
        </p:spPr>
        <p:txBody>
          <a:bodyPr/>
          <a:lstStyle/>
          <a:p>
            <a:pPr rtl="0" eaLnBrk="1" latinLnBrk="0" hangingPunct="1"/>
            <a:r>
              <a:rPr lang="it-IT" sz="3200" kern="1200" dirty="0">
                <a:solidFill>
                  <a:srgbClr val="000000"/>
                </a:solidFill>
                <a:effectLst/>
                <a:latin typeface="Calibri" panose="020F0502020204030204" pitchFamily="34" charset="0"/>
                <a:ea typeface="+mn-ea"/>
                <a:cs typeface="+mn-cs"/>
              </a:rPr>
              <a:t>Opzione B Livello 4 1A2C3A</a:t>
            </a:r>
            <a:endParaRPr lang="it-IT" dirty="0">
              <a:effectLst/>
            </a:endParaRPr>
          </a:p>
        </p:txBody>
      </p:sp>
      <p:pic>
        <p:nvPicPr>
          <p:cNvPr id="9" name="Elemento grafico 8" descr="Riproduci">
            <a:hlinkClick r:id="rId8" action="ppaction://hlinksldjump"/>
            <a:extLst>
              <a:ext uri="{FF2B5EF4-FFF2-40B4-BE49-F238E27FC236}">
                <a16:creationId xmlns:a16="http://schemas.microsoft.com/office/drawing/2014/main" id="{8F626A63-B176-9947-AC5A-4A23534E1D2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47632" y="5530928"/>
            <a:ext cx="1135324" cy="1135324"/>
          </a:xfrm>
          <a:prstGeom prst="rect">
            <a:avLst/>
          </a:prstGeom>
        </p:spPr>
      </p:pic>
      <p:pic>
        <p:nvPicPr>
          <p:cNvPr id="11" name="Immagine 10">
            <a:extLst>
              <a:ext uri="{FF2B5EF4-FFF2-40B4-BE49-F238E27FC236}">
                <a16:creationId xmlns:a16="http://schemas.microsoft.com/office/drawing/2014/main" id="{CC5334E1-12B8-4C01-9478-C496D814C537}"/>
              </a:ext>
            </a:extLst>
          </p:cNvPr>
          <p:cNvPicPr>
            <a:picLocks noChangeAspect="1"/>
          </p:cNvPicPr>
          <p:nvPr/>
        </p:nvPicPr>
        <p:blipFill>
          <a:blip r:embed="rId11"/>
          <a:stretch>
            <a:fillRect/>
          </a:stretch>
        </p:blipFill>
        <p:spPr>
          <a:xfrm>
            <a:off x="8105048" y="1432128"/>
            <a:ext cx="4242733" cy="4242733"/>
          </a:xfrm>
          <a:prstGeom prst="rect">
            <a:avLst/>
          </a:prstGeom>
        </p:spPr>
      </p:pic>
    </p:spTree>
    <p:extLst>
      <p:ext uri="{BB962C8B-B14F-4D97-AF65-F5344CB8AC3E}">
        <p14:creationId xmlns:p14="http://schemas.microsoft.com/office/powerpoint/2010/main" val="35665541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C386A89-AEE8-D747-8B20-8567DF4A77D0}"/>
              </a:ext>
            </a:extLst>
          </p:cNvPr>
          <p:cNvSpPr txBox="1"/>
          <p:nvPr/>
        </p:nvSpPr>
        <p:spPr>
          <a:xfrm>
            <a:off x="3057394" y="-1124866"/>
            <a:ext cx="5800200" cy="584775"/>
          </a:xfrm>
          <a:prstGeom prst="rect">
            <a:avLst/>
          </a:prstGeom>
          <a:solidFill>
            <a:srgbClr val="00902A"/>
          </a:solidFill>
        </p:spPr>
        <p:txBody>
          <a:bodyPr wrap="square" rtlCol="0">
            <a:spAutoFit/>
          </a:bodyPr>
          <a:lstStyle/>
          <a:p>
            <a:r>
              <a:rPr lang="it-IT" sz="3200" dirty="0"/>
              <a:t>Opzione B Livello 4 1B2A3A</a:t>
            </a:r>
          </a:p>
        </p:txBody>
      </p:sp>
      <p:sp>
        <p:nvSpPr>
          <p:cNvPr id="5" name="CasellaDiTesto 4">
            <a:extLst>
              <a:ext uri="{FF2B5EF4-FFF2-40B4-BE49-F238E27FC236}">
                <a16:creationId xmlns:a16="http://schemas.microsoft.com/office/drawing/2014/main" id="{47F0920A-6A2D-8145-B22C-FB09D50810DF}"/>
              </a:ext>
            </a:extLst>
          </p:cNvPr>
          <p:cNvSpPr txBox="1"/>
          <p:nvPr/>
        </p:nvSpPr>
        <p:spPr>
          <a:xfrm>
            <a:off x="9661770" y="727835"/>
            <a:ext cx="679994" cy="523220"/>
          </a:xfrm>
          <a:prstGeom prst="rect">
            <a:avLst/>
          </a:prstGeom>
          <a:noFill/>
        </p:spPr>
        <p:txBody>
          <a:bodyPr wrap="none" rtlCol="0">
            <a:spAutoFit/>
          </a:bodyPr>
          <a:lstStyle/>
          <a:p>
            <a:r>
              <a:rPr lang="it-IT" sz="2800" b="1" dirty="0">
                <a:latin typeface="Dosis" panose="02010503020202060003" pitchFamily="2" charset="77"/>
              </a:rPr>
              <a:t>€ 0</a:t>
            </a:r>
          </a:p>
        </p:txBody>
      </p:sp>
      <p:pic>
        <p:nvPicPr>
          <p:cNvPr id="6" name="Elemento grafico 5" descr="Cerchio con freccia destra">
            <a:extLst>
              <a:ext uri="{FF2B5EF4-FFF2-40B4-BE49-F238E27FC236}">
                <a16:creationId xmlns:a16="http://schemas.microsoft.com/office/drawing/2014/main" id="{47C2C08F-B6F4-A949-8EEC-4670F6ED51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784569" y="577044"/>
            <a:ext cx="914400" cy="914400"/>
          </a:xfrm>
          <a:prstGeom prst="rect">
            <a:avLst/>
          </a:prstGeom>
        </p:spPr>
      </p:pic>
      <p:pic>
        <p:nvPicPr>
          <p:cNvPr id="7" name="Elemento grafico 6" descr="Cerchio con freccia destra">
            <a:extLst>
              <a:ext uri="{FF2B5EF4-FFF2-40B4-BE49-F238E27FC236}">
                <a16:creationId xmlns:a16="http://schemas.microsoft.com/office/drawing/2014/main" id="{F5B30ACD-13C2-EF4B-A8D4-9FC7CDAC6C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00000">
            <a:off x="8148189" y="588856"/>
            <a:ext cx="914400" cy="914400"/>
          </a:xfrm>
          <a:prstGeom prst="rect">
            <a:avLst/>
          </a:prstGeom>
        </p:spPr>
      </p:pic>
      <p:sp>
        <p:nvSpPr>
          <p:cNvPr id="10" name="CasellaDiTesto 9">
            <a:extLst>
              <a:ext uri="{FF2B5EF4-FFF2-40B4-BE49-F238E27FC236}">
                <a16:creationId xmlns:a16="http://schemas.microsoft.com/office/drawing/2014/main" id="{49F227F8-A573-2B47-BE72-3A4EA154B84A}"/>
              </a:ext>
            </a:extLst>
          </p:cNvPr>
          <p:cNvSpPr txBox="1"/>
          <p:nvPr/>
        </p:nvSpPr>
        <p:spPr>
          <a:xfrm>
            <a:off x="1175204" y="4118972"/>
            <a:ext cx="6929844" cy="155588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Ottima scelta, hai lavorato un po’ durante l’estate e hai messo da parte </a:t>
            </a:r>
            <a:r>
              <a:rPr lang="it-IT" sz="2400" b="1" dirty="0" err="1">
                <a:solidFill>
                  <a:srgbClr val="0DEDB0"/>
                </a:solidFill>
                <a:latin typeface="Dosis" panose="02010503020202060003" pitchFamily="2" charset="77"/>
              </a:rPr>
              <a:t>qualc</a:t>
            </a:r>
            <a:r>
              <a:rPr lang="it-IT" sz="2400" b="1" dirty="0">
                <a:solidFill>
                  <a:srgbClr val="0DEDB0"/>
                </a:solidFill>
                <a:latin typeface="Dosis" panose="02010503020202060003" pitchFamily="2" charset="77"/>
              </a:rPr>
              <a:t>… ah no, devi saldare il </a:t>
            </a:r>
            <a:r>
              <a:rPr lang="it-IT" sz="3200" b="1" dirty="0">
                <a:solidFill>
                  <a:srgbClr val="0DEDB0"/>
                </a:solidFill>
                <a:latin typeface="Dosis" panose="02010503020202060003" pitchFamily="2" charset="77"/>
              </a:rPr>
              <a:t>debito</a:t>
            </a:r>
            <a:r>
              <a:rPr lang="it-IT" sz="2400" b="1" dirty="0">
                <a:solidFill>
                  <a:srgbClr val="0DEDB0"/>
                </a:solidFill>
                <a:latin typeface="Dosis" panose="02010503020202060003" pitchFamily="2" charset="77"/>
              </a:rPr>
              <a:t> con tuo padre. Tutti i tuoi risparmi vanno a lui!</a:t>
            </a:r>
          </a:p>
        </p:txBody>
      </p:sp>
      <p:sp>
        <p:nvSpPr>
          <p:cNvPr id="8" name="CasellaDiTesto 7">
            <a:extLst>
              <a:ext uri="{FF2B5EF4-FFF2-40B4-BE49-F238E27FC236}">
                <a16:creationId xmlns:a16="http://schemas.microsoft.com/office/drawing/2014/main" id="{E3C08472-4A68-AA4E-90D9-76964F073592}"/>
              </a:ext>
            </a:extLst>
          </p:cNvPr>
          <p:cNvSpPr txBox="1"/>
          <p:nvPr/>
        </p:nvSpPr>
        <p:spPr>
          <a:xfrm>
            <a:off x="493031" y="1485863"/>
            <a:ext cx="7930526" cy="2245861"/>
          </a:xfrm>
          <a:prstGeom prst="rect">
            <a:avLst/>
          </a:prstGeom>
          <a:solidFill>
            <a:srgbClr val="0B3367"/>
          </a:solidFill>
        </p:spPr>
        <p:txBody>
          <a:bodyPr wrap="square" rtlCol="0" anchor="t" anchorCtr="0">
            <a:noAutofit/>
          </a:bodyPr>
          <a:lstStyle/>
          <a:p>
            <a:pPr algn="ctr"/>
            <a:r>
              <a:rPr lang="it-IT" sz="4000" b="1" dirty="0">
                <a:solidFill>
                  <a:srgbClr val="0DEDB0"/>
                </a:solidFill>
                <a:latin typeface="Abril Fatface" panose="02000503000000020003" pitchFamily="2" charset="77"/>
              </a:rPr>
              <a:t>B) </a:t>
            </a:r>
            <a:r>
              <a:rPr lang="it-IT" sz="2400" b="1" dirty="0">
                <a:solidFill>
                  <a:srgbClr val="0DEDB0"/>
                </a:solidFill>
                <a:latin typeface="Dosis" panose="02010503020202060003" pitchFamily="2" charset="77"/>
              </a:rPr>
              <a:t>Le vacanze sono d’obbligo dopo un anno scolastico a sgobbare sui libri, tuttavia non voglio stare 3 mesi in spiaggia. </a:t>
            </a:r>
          </a:p>
          <a:p>
            <a:pPr algn="ctr"/>
            <a:r>
              <a:rPr lang="it-IT" sz="2400" b="1" dirty="0">
                <a:solidFill>
                  <a:srgbClr val="0DEDB0"/>
                </a:solidFill>
                <a:latin typeface="Dosis" panose="02010503020202060003" pitchFamily="2" charset="77"/>
              </a:rPr>
              <a:t>Decido di trovare un lavoretto per l’estate, nulla di impegnativo, ma qualcosa che mi possa far guadagnare qualche spicciolo</a:t>
            </a:r>
          </a:p>
        </p:txBody>
      </p:sp>
      <p:sp>
        <p:nvSpPr>
          <p:cNvPr id="3" name="Titolo 2">
            <a:extLst>
              <a:ext uri="{FF2B5EF4-FFF2-40B4-BE49-F238E27FC236}">
                <a16:creationId xmlns:a16="http://schemas.microsoft.com/office/drawing/2014/main" id="{A3E9C5A2-5129-BF4B-9B6F-7B4D3DD6EC4F}"/>
              </a:ext>
            </a:extLst>
          </p:cNvPr>
          <p:cNvSpPr>
            <a:spLocks noGrp="1"/>
          </p:cNvSpPr>
          <p:nvPr>
            <p:ph type="title" idx="4294967295"/>
          </p:nvPr>
        </p:nvSpPr>
        <p:spPr>
          <a:xfrm>
            <a:off x="699694" y="-1847992"/>
            <a:ext cx="10515600" cy="1325563"/>
          </a:xfrm>
        </p:spPr>
        <p:txBody>
          <a:bodyPr/>
          <a:lstStyle/>
          <a:p>
            <a:pPr rtl="0" eaLnBrk="1" latinLnBrk="0" hangingPunct="1"/>
            <a:r>
              <a:rPr lang="it-IT" sz="3200" kern="1200" dirty="0">
                <a:solidFill>
                  <a:srgbClr val="000000"/>
                </a:solidFill>
                <a:effectLst/>
                <a:latin typeface="Calibri" panose="020F0502020204030204" pitchFamily="34" charset="0"/>
                <a:ea typeface="+mn-ea"/>
                <a:cs typeface="+mn-cs"/>
              </a:rPr>
              <a:t>Opzione B Livello 4 1B2A3A</a:t>
            </a:r>
            <a:endParaRPr lang="it-IT" dirty="0">
              <a:effectLst/>
            </a:endParaRPr>
          </a:p>
        </p:txBody>
      </p:sp>
      <p:pic>
        <p:nvPicPr>
          <p:cNvPr id="9" name="Elemento grafico 8" descr="Riproduci">
            <a:hlinkClick r:id="rId8" action="ppaction://hlinksldjump"/>
            <a:extLst>
              <a:ext uri="{FF2B5EF4-FFF2-40B4-BE49-F238E27FC236}">
                <a16:creationId xmlns:a16="http://schemas.microsoft.com/office/drawing/2014/main" id="{D5C413B7-1C82-A14E-BF66-7B8A9E80003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47632" y="5542078"/>
            <a:ext cx="1135324" cy="1135324"/>
          </a:xfrm>
          <a:prstGeom prst="rect">
            <a:avLst/>
          </a:prstGeom>
        </p:spPr>
      </p:pic>
      <p:pic>
        <p:nvPicPr>
          <p:cNvPr id="11" name="Immagine 10">
            <a:extLst>
              <a:ext uri="{FF2B5EF4-FFF2-40B4-BE49-F238E27FC236}">
                <a16:creationId xmlns:a16="http://schemas.microsoft.com/office/drawing/2014/main" id="{856E0922-4F7D-4BED-9115-24512BE3F10F}"/>
              </a:ext>
            </a:extLst>
          </p:cNvPr>
          <p:cNvPicPr>
            <a:picLocks noChangeAspect="1"/>
          </p:cNvPicPr>
          <p:nvPr/>
        </p:nvPicPr>
        <p:blipFill>
          <a:blip r:embed="rId11"/>
          <a:stretch>
            <a:fillRect/>
          </a:stretch>
        </p:blipFill>
        <p:spPr>
          <a:xfrm>
            <a:off x="8105048" y="1432128"/>
            <a:ext cx="4242733" cy="4242733"/>
          </a:xfrm>
          <a:prstGeom prst="rect">
            <a:avLst/>
          </a:prstGeom>
        </p:spPr>
      </p:pic>
    </p:spTree>
    <p:extLst>
      <p:ext uri="{BB962C8B-B14F-4D97-AF65-F5344CB8AC3E}">
        <p14:creationId xmlns:p14="http://schemas.microsoft.com/office/powerpoint/2010/main" val="3663836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C386A89-AEE8-D747-8B20-8567DF4A77D0}"/>
              </a:ext>
            </a:extLst>
          </p:cNvPr>
          <p:cNvSpPr txBox="1"/>
          <p:nvPr/>
        </p:nvSpPr>
        <p:spPr>
          <a:xfrm>
            <a:off x="3057394" y="-1124866"/>
            <a:ext cx="5800200" cy="584775"/>
          </a:xfrm>
          <a:prstGeom prst="rect">
            <a:avLst/>
          </a:prstGeom>
          <a:solidFill>
            <a:srgbClr val="00902A"/>
          </a:solidFill>
        </p:spPr>
        <p:txBody>
          <a:bodyPr wrap="square" rtlCol="0">
            <a:spAutoFit/>
          </a:bodyPr>
          <a:lstStyle/>
          <a:p>
            <a:r>
              <a:rPr lang="it-IT" sz="3200" dirty="0"/>
              <a:t>Opzione B Livello 4 1B2B3A</a:t>
            </a:r>
          </a:p>
        </p:txBody>
      </p:sp>
      <p:sp>
        <p:nvSpPr>
          <p:cNvPr id="5" name="CasellaDiTesto 4">
            <a:extLst>
              <a:ext uri="{FF2B5EF4-FFF2-40B4-BE49-F238E27FC236}">
                <a16:creationId xmlns:a16="http://schemas.microsoft.com/office/drawing/2014/main" id="{47F0920A-6A2D-8145-B22C-FB09D50810DF}"/>
              </a:ext>
            </a:extLst>
          </p:cNvPr>
          <p:cNvSpPr txBox="1"/>
          <p:nvPr/>
        </p:nvSpPr>
        <p:spPr>
          <a:xfrm>
            <a:off x="9661770" y="727835"/>
            <a:ext cx="679994" cy="523220"/>
          </a:xfrm>
          <a:prstGeom prst="rect">
            <a:avLst/>
          </a:prstGeom>
          <a:noFill/>
        </p:spPr>
        <p:txBody>
          <a:bodyPr wrap="none" rtlCol="0">
            <a:spAutoFit/>
          </a:bodyPr>
          <a:lstStyle/>
          <a:p>
            <a:r>
              <a:rPr lang="it-IT" sz="2800" b="1" dirty="0">
                <a:latin typeface="Dosis" panose="02010503020202060003" pitchFamily="2" charset="77"/>
              </a:rPr>
              <a:t>€ 0</a:t>
            </a:r>
          </a:p>
        </p:txBody>
      </p:sp>
      <p:pic>
        <p:nvPicPr>
          <p:cNvPr id="6" name="Elemento grafico 5" descr="Cerchio con freccia destra">
            <a:extLst>
              <a:ext uri="{FF2B5EF4-FFF2-40B4-BE49-F238E27FC236}">
                <a16:creationId xmlns:a16="http://schemas.microsoft.com/office/drawing/2014/main" id="{47C2C08F-B6F4-A949-8EEC-4670F6ED51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784569" y="577044"/>
            <a:ext cx="914400" cy="914400"/>
          </a:xfrm>
          <a:prstGeom prst="rect">
            <a:avLst/>
          </a:prstGeom>
        </p:spPr>
      </p:pic>
      <p:pic>
        <p:nvPicPr>
          <p:cNvPr id="7" name="Elemento grafico 6" descr="Cerchio con freccia destra">
            <a:extLst>
              <a:ext uri="{FF2B5EF4-FFF2-40B4-BE49-F238E27FC236}">
                <a16:creationId xmlns:a16="http://schemas.microsoft.com/office/drawing/2014/main" id="{F5B30ACD-13C2-EF4B-A8D4-9FC7CDAC6C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00000">
            <a:off x="8148189" y="588856"/>
            <a:ext cx="914400" cy="914400"/>
          </a:xfrm>
          <a:prstGeom prst="rect">
            <a:avLst/>
          </a:prstGeom>
        </p:spPr>
      </p:pic>
      <p:sp>
        <p:nvSpPr>
          <p:cNvPr id="10" name="CasellaDiTesto 9">
            <a:extLst>
              <a:ext uri="{FF2B5EF4-FFF2-40B4-BE49-F238E27FC236}">
                <a16:creationId xmlns:a16="http://schemas.microsoft.com/office/drawing/2014/main" id="{49F227F8-A573-2B47-BE72-3A4EA154B84A}"/>
              </a:ext>
            </a:extLst>
          </p:cNvPr>
          <p:cNvSpPr txBox="1"/>
          <p:nvPr/>
        </p:nvSpPr>
        <p:spPr>
          <a:xfrm>
            <a:off x="1175204" y="4118972"/>
            <a:ext cx="6929844" cy="155588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Ottima scelta, hai lavorato un po’ durante l’estate e hai messo da parte </a:t>
            </a:r>
            <a:r>
              <a:rPr lang="it-IT" sz="2400" b="1" dirty="0" err="1">
                <a:solidFill>
                  <a:srgbClr val="0DEDB0"/>
                </a:solidFill>
                <a:latin typeface="Dosis" panose="02010503020202060003" pitchFamily="2" charset="77"/>
              </a:rPr>
              <a:t>qualc</a:t>
            </a:r>
            <a:r>
              <a:rPr lang="it-IT" sz="2400" b="1" dirty="0">
                <a:solidFill>
                  <a:srgbClr val="0DEDB0"/>
                </a:solidFill>
                <a:latin typeface="Dosis" panose="02010503020202060003" pitchFamily="2" charset="77"/>
              </a:rPr>
              <a:t>… ah no, devi saldare il </a:t>
            </a:r>
            <a:r>
              <a:rPr lang="it-IT" sz="3200" b="1" dirty="0">
                <a:solidFill>
                  <a:srgbClr val="0DEDB0"/>
                </a:solidFill>
                <a:latin typeface="Dosis" panose="02010503020202060003" pitchFamily="2" charset="77"/>
              </a:rPr>
              <a:t>debito</a:t>
            </a:r>
            <a:r>
              <a:rPr lang="it-IT" sz="2400" b="1" dirty="0">
                <a:solidFill>
                  <a:srgbClr val="0DEDB0"/>
                </a:solidFill>
                <a:latin typeface="Dosis" panose="02010503020202060003" pitchFamily="2" charset="77"/>
              </a:rPr>
              <a:t> con tuo padre. Tutti i tuoi risparmi vanno a lui!</a:t>
            </a:r>
          </a:p>
        </p:txBody>
      </p:sp>
      <p:sp>
        <p:nvSpPr>
          <p:cNvPr id="8" name="CasellaDiTesto 7">
            <a:extLst>
              <a:ext uri="{FF2B5EF4-FFF2-40B4-BE49-F238E27FC236}">
                <a16:creationId xmlns:a16="http://schemas.microsoft.com/office/drawing/2014/main" id="{E3C08472-4A68-AA4E-90D9-76964F073592}"/>
              </a:ext>
            </a:extLst>
          </p:cNvPr>
          <p:cNvSpPr txBox="1"/>
          <p:nvPr/>
        </p:nvSpPr>
        <p:spPr>
          <a:xfrm>
            <a:off x="493031" y="1485863"/>
            <a:ext cx="7930526" cy="2245861"/>
          </a:xfrm>
          <a:prstGeom prst="rect">
            <a:avLst/>
          </a:prstGeom>
          <a:solidFill>
            <a:srgbClr val="0B3367"/>
          </a:solidFill>
        </p:spPr>
        <p:txBody>
          <a:bodyPr wrap="square" rtlCol="0" anchor="t" anchorCtr="0">
            <a:noAutofit/>
          </a:bodyPr>
          <a:lstStyle/>
          <a:p>
            <a:pPr algn="ctr"/>
            <a:r>
              <a:rPr lang="it-IT" sz="4000" b="1" dirty="0">
                <a:solidFill>
                  <a:srgbClr val="0DEDB0"/>
                </a:solidFill>
                <a:latin typeface="Abril Fatface" panose="02000503000000020003" pitchFamily="2" charset="77"/>
              </a:rPr>
              <a:t>B) </a:t>
            </a:r>
            <a:r>
              <a:rPr lang="it-IT" sz="2400" b="1" dirty="0">
                <a:solidFill>
                  <a:srgbClr val="0DEDB0"/>
                </a:solidFill>
                <a:latin typeface="Dosis" panose="02010503020202060003" pitchFamily="2" charset="77"/>
              </a:rPr>
              <a:t>Le vacanze sono d’obbligo dopo un anno scolastico a sgobbare sui libri, tuttavia non voglio stare 3 mesi in spiaggia. </a:t>
            </a:r>
          </a:p>
          <a:p>
            <a:pPr algn="ctr"/>
            <a:r>
              <a:rPr lang="it-IT" sz="2400" b="1" dirty="0">
                <a:solidFill>
                  <a:srgbClr val="0DEDB0"/>
                </a:solidFill>
                <a:latin typeface="Dosis" panose="02010503020202060003" pitchFamily="2" charset="77"/>
              </a:rPr>
              <a:t>Decido di trovare un lavoretto per l’estate, nulla di impegnativo, ma qualcosa che mi possa far guadagnare qualche spicciolo</a:t>
            </a:r>
          </a:p>
        </p:txBody>
      </p:sp>
      <p:sp>
        <p:nvSpPr>
          <p:cNvPr id="3" name="Titolo 2">
            <a:extLst>
              <a:ext uri="{FF2B5EF4-FFF2-40B4-BE49-F238E27FC236}">
                <a16:creationId xmlns:a16="http://schemas.microsoft.com/office/drawing/2014/main" id="{C5B94958-7FF4-2445-8683-D2C1B110F96A}"/>
              </a:ext>
            </a:extLst>
          </p:cNvPr>
          <p:cNvSpPr>
            <a:spLocks noGrp="1"/>
          </p:cNvSpPr>
          <p:nvPr>
            <p:ph type="title" idx="4294967295"/>
          </p:nvPr>
        </p:nvSpPr>
        <p:spPr>
          <a:xfrm>
            <a:off x="838200" y="-1865654"/>
            <a:ext cx="10515600" cy="1325563"/>
          </a:xfrm>
        </p:spPr>
        <p:txBody>
          <a:bodyPr/>
          <a:lstStyle/>
          <a:p>
            <a:pPr rtl="0" eaLnBrk="1" latinLnBrk="0" hangingPunct="1"/>
            <a:r>
              <a:rPr lang="it-IT" sz="3200" kern="1200" dirty="0">
                <a:solidFill>
                  <a:srgbClr val="000000"/>
                </a:solidFill>
                <a:effectLst/>
                <a:latin typeface="Calibri" panose="020F0502020204030204" pitchFamily="34" charset="0"/>
                <a:ea typeface="+mn-ea"/>
                <a:cs typeface="+mn-cs"/>
              </a:rPr>
              <a:t>Opzione B Livello 4 1B2B3A</a:t>
            </a:r>
            <a:endParaRPr lang="it-IT" dirty="0">
              <a:effectLst/>
            </a:endParaRPr>
          </a:p>
        </p:txBody>
      </p:sp>
      <p:pic>
        <p:nvPicPr>
          <p:cNvPr id="9" name="Elemento grafico 8" descr="Riproduci">
            <a:hlinkClick r:id="rId8" action="ppaction://hlinksldjump"/>
            <a:extLst>
              <a:ext uri="{FF2B5EF4-FFF2-40B4-BE49-F238E27FC236}">
                <a16:creationId xmlns:a16="http://schemas.microsoft.com/office/drawing/2014/main" id="{57C1A4FB-624C-4C4B-9EC9-C66AE110250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74107" y="5519776"/>
            <a:ext cx="1135324" cy="1135324"/>
          </a:xfrm>
          <a:prstGeom prst="rect">
            <a:avLst/>
          </a:prstGeom>
        </p:spPr>
      </p:pic>
      <p:pic>
        <p:nvPicPr>
          <p:cNvPr id="11" name="Immagine 10">
            <a:extLst>
              <a:ext uri="{FF2B5EF4-FFF2-40B4-BE49-F238E27FC236}">
                <a16:creationId xmlns:a16="http://schemas.microsoft.com/office/drawing/2014/main" id="{AFEE8B65-4C00-4351-BD1D-7A560DE1D3BE}"/>
              </a:ext>
            </a:extLst>
          </p:cNvPr>
          <p:cNvPicPr>
            <a:picLocks noChangeAspect="1"/>
          </p:cNvPicPr>
          <p:nvPr/>
        </p:nvPicPr>
        <p:blipFill>
          <a:blip r:embed="rId11"/>
          <a:stretch>
            <a:fillRect/>
          </a:stretch>
        </p:blipFill>
        <p:spPr>
          <a:xfrm>
            <a:off x="8105048" y="1432128"/>
            <a:ext cx="4242733" cy="4242733"/>
          </a:xfrm>
          <a:prstGeom prst="rect">
            <a:avLst/>
          </a:prstGeom>
        </p:spPr>
      </p:pic>
    </p:spTree>
    <p:extLst>
      <p:ext uri="{BB962C8B-B14F-4D97-AF65-F5344CB8AC3E}">
        <p14:creationId xmlns:p14="http://schemas.microsoft.com/office/powerpoint/2010/main" val="15665845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C386A89-AEE8-D747-8B20-8567DF4A77D0}"/>
              </a:ext>
            </a:extLst>
          </p:cNvPr>
          <p:cNvSpPr txBox="1"/>
          <p:nvPr/>
        </p:nvSpPr>
        <p:spPr>
          <a:xfrm>
            <a:off x="3057394" y="-1124866"/>
            <a:ext cx="5800200" cy="584775"/>
          </a:xfrm>
          <a:prstGeom prst="rect">
            <a:avLst/>
          </a:prstGeom>
          <a:solidFill>
            <a:srgbClr val="00902A"/>
          </a:solidFill>
        </p:spPr>
        <p:txBody>
          <a:bodyPr wrap="square" rtlCol="0">
            <a:spAutoFit/>
          </a:bodyPr>
          <a:lstStyle/>
          <a:p>
            <a:r>
              <a:rPr lang="it-IT" sz="3200" dirty="0"/>
              <a:t>Opzione B Livello 4 1B2C3A</a:t>
            </a:r>
          </a:p>
        </p:txBody>
      </p:sp>
      <p:sp>
        <p:nvSpPr>
          <p:cNvPr id="5" name="CasellaDiTesto 4">
            <a:extLst>
              <a:ext uri="{FF2B5EF4-FFF2-40B4-BE49-F238E27FC236}">
                <a16:creationId xmlns:a16="http://schemas.microsoft.com/office/drawing/2014/main" id="{47F0920A-6A2D-8145-B22C-FB09D50810DF}"/>
              </a:ext>
            </a:extLst>
          </p:cNvPr>
          <p:cNvSpPr txBox="1"/>
          <p:nvPr/>
        </p:nvSpPr>
        <p:spPr>
          <a:xfrm>
            <a:off x="9661770" y="727835"/>
            <a:ext cx="679994" cy="523220"/>
          </a:xfrm>
          <a:prstGeom prst="rect">
            <a:avLst/>
          </a:prstGeom>
          <a:noFill/>
        </p:spPr>
        <p:txBody>
          <a:bodyPr wrap="none" rtlCol="0">
            <a:spAutoFit/>
          </a:bodyPr>
          <a:lstStyle/>
          <a:p>
            <a:r>
              <a:rPr lang="it-IT" sz="2800" b="1" dirty="0">
                <a:latin typeface="Dosis" panose="02010503020202060003" pitchFamily="2" charset="77"/>
              </a:rPr>
              <a:t>€ 0</a:t>
            </a:r>
          </a:p>
        </p:txBody>
      </p:sp>
      <p:pic>
        <p:nvPicPr>
          <p:cNvPr id="6" name="Elemento grafico 5" descr="Cerchio con freccia destra">
            <a:extLst>
              <a:ext uri="{FF2B5EF4-FFF2-40B4-BE49-F238E27FC236}">
                <a16:creationId xmlns:a16="http://schemas.microsoft.com/office/drawing/2014/main" id="{47C2C08F-B6F4-A949-8EEC-4670F6ED51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784569" y="577044"/>
            <a:ext cx="914400" cy="914400"/>
          </a:xfrm>
          <a:prstGeom prst="rect">
            <a:avLst/>
          </a:prstGeom>
        </p:spPr>
      </p:pic>
      <p:pic>
        <p:nvPicPr>
          <p:cNvPr id="7" name="Elemento grafico 6" descr="Cerchio con freccia destra">
            <a:extLst>
              <a:ext uri="{FF2B5EF4-FFF2-40B4-BE49-F238E27FC236}">
                <a16:creationId xmlns:a16="http://schemas.microsoft.com/office/drawing/2014/main" id="{F5B30ACD-13C2-EF4B-A8D4-9FC7CDAC6C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00000">
            <a:off x="8148189" y="588856"/>
            <a:ext cx="914400" cy="914400"/>
          </a:xfrm>
          <a:prstGeom prst="rect">
            <a:avLst/>
          </a:prstGeom>
        </p:spPr>
      </p:pic>
      <p:sp>
        <p:nvSpPr>
          <p:cNvPr id="10" name="CasellaDiTesto 9">
            <a:extLst>
              <a:ext uri="{FF2B5EF4-FFF2-40B4-BE49-F238E27FC236}">
                <a16:creationId xmlns:a16="http://schemas.microsoft.com/office/drawing/2014/main" id="{49F227F8-A573-2B47-BE72-3A4EA154B84A}"/>
              </a:ext>
            </a:extLst>
          </p:cNvPr>
          <p:cNvSpPr txBox="1"/>
          <p:nvPr/>
        </p:nvSpPr>
        <p:spPr>
          <a:xfrm>
            <a:off x="1175204" y="4118972"/>
            <a:ext cx="6929844" cy="155588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Ottima scelta, hai lavorato un po’ durante l’estate e hai messo da parte </a:t>
            </a:r>
            <a:r>
              <a:rPr lang="it-IT" sz="2400" b="1" dirty="0" err="1">
                <a:solidFill>
                  <a:srgbClr val="0DEDB0"/>
                </a:solidFill>
                <a:latin typeface="Dosis" panose="02010503020202060003" pitchFamily="2" charset="77"/>
              </a:rPr>
              <a:t>qualc</a:t>
            </a:r>
            <a:r>
              <a:rPr lang="it-IT" sz="2400" b="1" dirty="0">
                <a:solidFill>
                  <a:srgbClr val="0DEDB0"/>
                </a:solidFill>
                <a:latin typeface="Dosis" panose="02010503020202060003" pitchFamily="2" charset="77"/>
              </a:rPr>
              <a:t>… ah no, devi saldare il </a:t>
            </a:r>
            <a:r>
              <a:rPr lang="it-IT" sz="3200" b="1" dirty="0">
                <a:solidFill>
                  <a:srgbClr val="0DEDB0"/>
                </a:solidFill>
                <a:latin typeface="Dosis" panose="02010503020202060003" pitchFamily="2" charset="77"/>
              </a:rPr>
              <a:t>debito</a:t>
            </a:r>
            <a:r>
              <a:rPr lang="it-IT" sz="2400" b="1" dirty="0">
                <a:solidFill>
                  <a:srgbClr val="0DEDB0"/>
                </a:solidFill>
                <a:latin typeface="Dosis" panose="02010503020202060003" pitchFamily="2" charset="77"/>
              </a:rPr>
              <a:t> con tuo padre. Tutti i tuoi risparmi vanno a lui!</a:t>
            </a:r>
          </a:p>
        </p:txBody>
      </p:sp>
      <p:sp>
        <p:nvSpPr>
          <p:cNvPr id="8" name="CasellaDiTesto 7">
            <a:extLst>
              <a:ext uri="{FF2B5EF4-FFF2-40B4-BE49-F238E27FC236}">
                <a16:creationId xmlns:a16="http://schemas.microsoft.com/office/drawing/2014/main" id="{E3C08472-4A68-AA4E-90D9-76964F073592}"/>
              </a:ext>
            </a:extLst>
          </p:cNvPr>
          <p:cNvSpPr txBox="1"/>
          <p:nvPr/>
        </p:nvSpPr>
        <p:spPr>
          <a:xfrm>
            <a:off x="493031" y="1485863"/>
            <a:ext cx="7930526" cy="2245861"/>
          </a:xfrm>
          <a:prstGeom prst="rect">
            <a:avLst/>
          </a:prstGeom>
          <a:solidFill>
            <a:srgbClr val="0B3367"/>
          </a:solidFill>
        </p:spPr>
        <p:txBody>
          <a:bodyPr wrap="square" rtlCol="0" anchor="t" anchorCtr="0">
            <a:noAutofit/>
          </a:bodyPr>
          <a:lstStyle/>
          <a:p>
            <a:pPr algn="ctr"/>
            <a:r>
              <a:rPr lang="it-IT" sz="4000" b="1" dirty="0">
                <a:solidFill>
                  <a:srgbClr val="0DEDB0"/>
                </a:solidFill>
                <a:latin typeface="Abril Fatface" panose="02000503000000020003" pitchFamily="2" charset="77"/>
              </a:rPr>
              <a:t>B) </a:t>
            </a:r>
            <a:r>
              <a:rPr lang="it-IT" sz="2400" b="1" dirty="0">
                <a:solidFill>
                  <a:srgbClr val="0DEDB0"/>
                </a:solidFill>
                <a:latin typeface="Dosis" panose="02010503020202060003" pitchFamily="2" charset="77"/>
              </a:rPr>
              <a:t>Le vacanze sono d’obbligo dopo un anno scolastico a sgobbare sui libri, tuttavia non voglio stare 3 mesi in spiaggia. </a:t>
            </a:r>
          </a:p>
          <a:p>
            <a:pPr algn="ctr"/>
            <a:r>
              <a:rPr lang="it-IT" sz="2400" b="1" dirty="0">
                <a:solidFill>
                  <a:srgbClr val="0DEDB0"/>
                </a:solidFill>
                <a:latin typeface="Dosis" panose="02010503020202060003" pitchFamily="2" charset="77"/>
              </a:rPr>
              <a:t>Decido di trovare un lavoretto per l’estate, nulla di impegnativo, ma qualcosa che mi possa far guadagnare qualche spicciolo</a:t>
            </a:r>
          </a:p>
        </p:txBody>
      </p:sp>
      <p:sp>
        <p:nvSpPr>
          <p:cNvPr id="3" name="Titolo 2">
            <a:extLst>
              <a:ext uri="{FF2B5EF4-FFF2-40B4-BE49-F238E27FC236}">
                <a16:creationId xmlns:a16="http://schemas.microsoft.com/office/drawing/2014/main" id="{1E52194F-1B13-1E47-B768-1BAFE6DBE5CB}"/>
              </a:ext>
            </a:extLst>
          </p:cNvPr>
          <p:cNvSpPr>
            <a:spLocks noGrp="1"/>
          </p:cNvSpPr>
          <p:nvPr>
            <p:ph type="title" idx="4294967295"/>
          </p:nvPr>
        </p:nvSpPr>
        <p:spPr>
          <a:xfrm>
            <a:off x="699694" y="-1975774"/>
            <a:ext cx="10515600" cy="1325563"/>
          </a:xfrm>
        </p:spPr>
        <p:txBody>
          <a:bodyPr/>
          <a:lstStyle/>
          <a:p>
            <a:pPr rtl="0" eaLnBrk="1" latinLnBrk="0" hangingPunct="1"/>
            <a:r>
              <a:rPr lang="it-IT" sz="3200" kern="1200" dirty="0">
                <a:solidFill>
                  <a:srgbClr val="000000"/>
                </a:solidFill>
                <a:effectLst/>
                <a:latin typeface="Calibri" panose="020F0502020204030204" pitchFamily="34" charset="0"/>
                <a:ea typeface="+mn-ea"/>
                <a:cs typeface="+mn-cs"/>
              </a:rPr>
              <a:t>Opzione B Livello 4 1B2C3A</a:t>
            </a:r>
            <a:endParaRPr lang="it-IT" dirty="0">
              <a:effectLst/>
            </a:endParaRPr>
          </a:p>
        </p:txBody>
      </p:sp>
      <p:pic>
        <p:nvPicPr>
          <p:cNvPr id="9" name="Elemento grafico 8" descr="Riproduci">
            <a:hlinkClick r:id="rId8" action="ppaction://hlinksldjump"/>
            <a:extLst>
              <a:ext uri="{FF2B5EF4-FFF2-40B4-BE49-F238E27FC236}">
                <a16:creationId xmlns:a16="http://schemas.microsoft.com/office/drawing/2014/main" id="{8C2D3DB7-62E9-794E-BE4A-6E9CAB42B17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47632" y="5519776"/>
            <a:ext cx="1135324" cy="1135324"/>
          </a:xfrm>
          <a:prstGeom prst="rect">
            <a:avLst/>
          </a:prstGeom>
        </p:spPr>
      </p:pic>
      <p:pic>
        <p:nvPicPr>
          <p:cNvPr id="11" name="Immagine 10">
            <a:extLst>
              <a:ext uri="{FF2B5EF4-FFF2-40B4-BE49-F238E27FC236}">
                <a16:creationId xmlns:a16="http://schemas.microsoft.com/office/drawing/2014/main" id="{333F1F38-8007-40D0-9833-87CFC2918667}"/>
              </a:ext>
            </a:extLst>
          </p:cNvPr>
          <p:cNvPicPr>
            <a:picLocks noChangeAspect="1"/>
          </p:cNvPicPr>
          <p:nvPr/>
        </p:nvPicPr>
        <p:blipFill>
          <a:blip r:embed="rId11"/>
          <a:stretch>
            <a:fillRect/>
          </a:stretch>
        </p:blipFill>
        <p:spPr>
          <a:xfrm>
            <a:off x="8105048" y="1432128"/>
            <a:ext cx="4242733" cy="4242733"/>
          </a:xfrm>
          <a:prstGeom prst="rect">
            <a:avLst/>
          </a:prstGeom>
        </p:spPr>
      </p:pic>
    </p:spTree>
    <p:extLst>
      <p:ext uri="{BB962C8B-B14F-4D97-AF65-F5344CB8AC3E}">
        <p14:creationId xmlns:p14="http://schemas.microsoft.com/office/powerpoint/2010/main" val="41597538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C386A89-AEE8-D747-8B20-8567DF4A77D0}"/>
              </a:ext>
            </a:extLst>
          </p:cNvPr>
          <p:cNvSpPr txBox="1"/>
          <p:nvPr/>
        </p:nvSpPr>
        <p:spPr>
          <a:xfrm>
            <a:off x="3057394" y="-1124866"/>
            <a:ext cx="5800200" cy="584775"/>
          </a:xfrm>
          <a:prstGeom prst="rect">
            <a:avLst/>
          </a:prstGeom>
          <a:solidFill>
            <a:srgbClr val="00902A"/>
          </a:solidFill>
        </p:spPr>
        <p:txBody>
          <a:bodyPr wrap="square" rtlCol="0">
            <a:spAutoFit/>
          </a:bodyPr>
          <a:lstStyle/>
          <a:p>
            <a:r>
              <a:rPr lang="it-IT" sz="3200" dirty="0"/>
              <a:t>Opzione A Livello 4 1A2A3B</a:t>
            </a:r>
          </a:p>
        </p:txBody>
      </p:sp>
      <p:sp>
        <p:nvSpPr>
          <p:cNvPr id="5" name="CasellaDiTesto 4">
            <a:extLst>
              <a:ext uri="{FF2B5EF4-FFF2-40B4-BE49-F238E27FC236}">
                <a16:creationId xmlns:a16="http://schemas.microsoft.com/office/drawing/2014/main" id="{47F0920A-6A2D-8145-B22C-FB09D50810DF}"/>
              </a:ext>
            </a:extLst>
          </p:cNvPr>
          <p:cNvSpPr txBox="1"/>
          <p:nvPr/>
        </p:nvSpPr>
        <p:spPr>
          <a:xfrm>
            <a:off x="9661770" y="727835"/>
            <a:ext cx="679994" cy="523220"/>
          </a:xfrm>
          <a:prstGeom prst="rect">
            <a:avLst/>
          </a:prstGeom>
          <a:noFill/>
        </p:spPr>
        <p:txBody>
          <a:bodyPr wrap="none" rtlCol="0">
            <a:spAutoFit/>
          </a:bodyPr>
          <a:lstStyle/>
          <a:p>
            <a:r>
              <a:rPr lang="it-IT" sz="2800" b="1" dirty="0">
                <a:latin typeface="Dosis" panose="02010503020202060003" pitchFamily="2" charset="77"/>
              </a:rPr>
              <a:t>€ 0</a:t>
            </a:r>
          </a:p>
        </p:txBody>
      </p:sp>
      <p:pic>
        <p:nvPicPr>
          <p:cNvPr id="6" name="Elemento grafico 5" descr="Cerchio con freccia destra">
            <a:extLst>
              <a:ext uri="{FF2B5EF4-FFF2-40B4-BE49-F238E27FC236}">
                <a16:creationId xmlns:a16="http://schemas.microsoft.com/office/drawing/2014/main" id="{47C2C08F-B6F4-A949-8EEC-4670F6ED51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784569" y="577044"/>
            <a:ext cx="914400" cy="914400"/>
          </a:xfrm>
          <a:prstGeom prst="rect">
            <a:avLst/>
          </a:prstGeom>
        </p:spPr>
      </p:pic>
      <p:pic>
        <p:nvPicPr>
          <p:cNvPr id="7" name="Elemento grafico 6" descr="Cerchio con freccia destra">
            <a:extLst>
              <a:ext uri="{FF2B5EF4-FFF2-40B4-BE49-F238E27FC236}">
                <a16:creationId xmlns:a16="http://schemas.microsoft.com/office/drawing/2014/main" id="{F5B30ACD-13C2-EF4B-A8D4-9FC7CDAC6C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8148189" y="588856"/>
            <a:ext cx="914400" cy="914400"/>
          </a:xfrm>
          <a:prstGeom prst="rect">
            <a:avLst/>
          </a:prstGeom>
        </p:spPr>
      </p:pic>
      <p:sp>
        <p:nvSpPr>
          <p:cNvPr id="10" name="CasellaDiTesto 9">
            <a:extLst>
              <a:ext uri="{FF2B5EF4-FFF2-40B4-BE49-F238E27FC236}">
                <a16:creationId xmlns:a16="http://schemas.microsoft.com/office/drawing/2014/main" id="{49F227F8-A573-2B47-BE72-3A4EA154B84A}"/>
              </a:ext>
            </a:extLst>
          </p:cNvPr>
          <p:cNvSpPr txBox="1"/>
          <p:nvPr/>
        </p:nvSpPr>
        <p:spPr>
          <a:xfrm>
            <a:off x="641968" y="3940252"/>
            <a:ext cx="8794640" cy="914401"/>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Va bene, ti meriti un bel riposo quest’estate, dopotutto hai sgobbato abbastanza durante l’anno, tuttavia non hai molti soldi da parte…</a:t>
            </a:r>
          </a:p>
        </p:txBody>
      </p:sp>
      <p:sp>
        <p:nvSpPr>
          <p:cNvPr id="9" name="CasellaDiTesto 8">
            <a:extLst>
              <a:ext uri="{FF2B5EF4-FFF2-40B4-BE49-F238E27FC236}">
                <a16:creationId xmlns:a16="http://schemas.microsoft.com/office/drawing/2014/main" id="{F8116809-2A9F-9C40-9D0F-143D1DFDE579}"/>
              </a:ext>
            </a:extLst>
          </p:cNvPr>
          <p:cNvSpPr txBox="1"/>
          <p:nvPr/>
        </p:nvSpPr>
        <p:spPr>
          <a:xfrm>
            <a:off x="641968" y="1467575"/>
            <a:ext cx="7463080" cy="1457762"/>
          </a:xfrm>
          <a:prstGeom prst="rect">
            <a:avLst/>
          </a:prstGeom>
          <a:solidFill>
            <a:srgbClr val="0B3367"/>
          </a:solidFill>
        </p:spPr>
        <p:txBody>
          <a:bodyPr wrap="square" rtlCol="0" anchor="t" anchorCtr="0">
            <a:noAutofit/>
          </a:bodyPr>
          <a:lstStyle/>
          <a:p>
            <a:pPr algn="ctr"/>
            <a:r>
              <a:rPr lang="it-IT" sz="3200" b="1" dirty="0">
                <a:solidFill>
                  <a:srgbClr val="0DEDB0"/>
                </a:solidFill>
                <a:latin typeface="Abril Fatface" panose="02000503000000020003" pitchFamily="2" charset="77"/>
              </a:rPr>
              <a:t>A)</a:t>
            </a:r>
            <a:r>
              <a:rPr lang="it-IT" b="1" dirty="0">
                <a:solidFill>
                  <a:srgbClr val="0DEDB0"/>
                </a:solidFill>
                <a:latin typeface="Dosis" panose="02010503020202060003" pitchFamily="2" charset="77"/>
              </a:rPr>
              <a:t> </a:t>
            </a:r>
            <a:r>
              <a:rPr lang="it-IT" sz="2400" b="1" dirty="0">
                <a:solidFill>
                  <a:srgbClr val="0DEDB0"/>
                </a:solidFill>
              </a:rPr>
              <a:t>Organizzo una vacanza dietro l’altra. Passo un’estate meravigliosa, ma esclusivamente all’insegna del divertimento!</a:t>
            </a:r>
          </a:p>
          <a:p>
            <a:pPr algn="ctr"/>
            <a:endParaRPr lang="it-IT" sz="2400" b="1" dirty="0">
              <a:solidFill>
                <a:srgbClr val="FED21F"/>
              </a:solidFill>
              <a:latin typeface="Dosis" panose="02010503020202060003" pitchFamily="2" charset="77"/>
            </a:endParaRPr>
          </a:p>
        </p:txBody>
      </p:sp>
      <p:sp>
        <p:nvSpPr>
          <p:cNvPr id="3" name="Titolo 2">
            <a:extLst>
              <a:ext uri="{FF2B5EF4-FFF2-40B4-BE49-F238E27FC236}">
                <a16:creationId xmlns:a16="http://schemas.microsoft.com/office/drawing/2014/main" id="{25C8D8B3-8CAA-E842-AD04-E7870B38FECB}"/>
              </a:ext>
            </a:extLst>
          </p:cNvPr>
          <p:cNvSpPr>
            <a:spLocks noGrp="1"/>
          </p:cNvSpPr>
          <p:nvPr>
            <p:ph type="title" idx="4294967295"/>
          </p:nvPr>
        </p:nvSpPr>
        <p:spPr>
          <a:xfrm>
            <a:off x="699694" y="-1975774"/>
            <a:ext cx="10515600" cy="1325563"/>
          </a:xfrm>
        </p:spPr>
        <p:txBody>
          <a:bodyPr/>
          <a:lstStyle/>
          <a:p>
            <a:pPr rtl="0" eaLnBrk="1" latinLnBrk="0" hangingPunct="1"/>
            <a:r>
              <a:rPr lang="it-IT" sz="3200" kern="1200" dirty="0">
                <a:solidFill>
                  <a:srgbClr val="000000"/>
                </a:solidFill>
                <a:effectLst/>
                <a:latin typeface="Calibri" panose="020F0502020204030204" pitchFamily="34" charset="0"/>
                <a:ea typeface="+mn-ea"/>
                <a:cs typeface="+mn-cs"/>
              </a:rPr>
              <a:t>Opzione A Livello 4 1A2A3B</a:t>
            </a:r>
            <a:endParaRPr lang="it-IT" dirty="0">
              <a:effectLst/>
            </a:endParaRPr>
          </a:p>
        </p:txBody>
      </p:sp>
      <p:pic>
        <p:nvPicPr>
          <p:cNvPr id="11" name="Elemento grafico 10" descr="Riproduci">
            <a:hlinkClick r:id="rId6" action="ppaction://hlinksldjump"/>
            <a:extLst>
              <a:ext uri="{FF2B5EF4-FFF2-40B4-BE49-F238E27FC236}">
                <a16:creationId xmlns:a16="http://schemas.microsoft.com/office/drawing/2014/main" id="{ACD76106-AF8F-BF44-B768-1743C78B801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71839" y="5319054"/>
            <a:ext cx="1135324" cy="1135324"/>
          </a:xfrm>
          <a:prstGeom prst="rect">
            <a:avLst/>
          </a:prstGeom>
        </p:spPr>
      </p:pic>
      <p:pic>
        <p:nvPicPr>
          <p:cNvPr id="8" name="Immagine 7">
            <a:extLst>
              <a:ext uri="{FF2B5EF4-FFF2-40B4-BE49-F238E27FC236}">
                <a16:creationId xmlns:a16="http://schemas.microsoft.com/office/drawing/2014/main" id="{34055B06-7927-4341-B80F-4A72A1D366B6}"/>
              </a:ext>
            </a:extLst>
          </p:cNvPr>
          <p:cNvPicPr>
            <a:picLocks noChangeAspect="1"/>
          </p:cNvPicPr>
          <p:nvPr/>
        </p:nvPicPr>
        <p:blipFill>
          <a:blip r:embed="rId9"/>
          <a:stretch>
            <a:fillRect/>
          </a:stretch>
        </p:blipFill>
        <p:spPr>
          <a:xfrm>
            <a:off x="8431696" y="1538768"/>
            <a:ext cx="3614530" cy="3614530"/>
          </a:xfrm>
          <a:prstGeom prst="rect">
            <a:avLst/>
          </a:prstGeom>
        </p:spPr>
      </p:pic>
    </p:spTree>
    <p:extLst>
      <p:ext uri="{BB962C8B-B14F-4D97-AF65-F5344CB8AC3E}">
        <p14:creationId xmlns:p14="http://schemas.microsoft.com/office/powerpoint/2010/main" val="13939304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C386A89-AEE8-D747-8B20-8567DF4A77D0}"/>
              </a:ext>
            </a:extLst>
          </p:cNvPr>
          <p:cNvSpPr txBox="1"/>
          <p:nvPr/>
        </p:nvSpPr>
        <p:spPr>
          <a:xfrm>
            <a:off x="3057394" y="-1124866"/>
            <a:ext cx="5800200" cy="584775"/>
          </a:xfrm>
          <a:prstGeom prst="rect">
            <a:avLst/>
          </a:prstGeom>
          <a:solidFill>
            <a:srgbClr val="00902A"/>
          </a:solidFill>
        </p:spPr>
        <p:txBody>
          <a:bodyPr wrap="square" rtlCol="0">
            <a:spAutoFit/>
          </a:bodyPr>
          <a:lstStyle/>
          <a:p>
            <a:r>
              <a:rPr lang="it-IT" sz="3200" dirty="0"/>
              <a:t>Opzione A Livello 4 1A2B3B</a:t>
            </a:r>
          </a:p>
        </p:txBody>
      </p:sp>
      <p:sp>
        <p:nvSpPr>
          <p:cNvPr id="5" name="CasellaDiTesto 4">
            <a:extLst>
              <a:ext uri="{FF2B5EF4-FFF2-40B4-BE49-F238E27FC236}">
                <a16:creationId xmlns:a16="http://schemas.microsoft.com/office/drawing/2014/main" id="{47F0920A-6A2D-8145-B22C-FB09D50810DF}"/>
              </a:ext>
            </a:extLst>
          </p:cNvPr>
          <p:cNvSpPr txBox="1"/>
          <p:nvPr/>
        </p:nvSpPr>
        <p:spPr>
          <a:xfrm>
            <a:off x="9430495" y="784446"/>
            <a:ext cx="986167" cy="523220"/>
          </a:xfrm>
          <a:prstGeom prst="rect">
            <a:avLst/>
          </a:prstGeom>
          <a:noFill/>
        </p:spPr>
        <p:txBody>
          <a:bodyPr wrap="none" rtlCol="0">
            <a:spAutoFit/>
          </a:bodyPr>
          <a:lstStyle/>
          <a:p>
            <a:r>
              <a:rPr lang="it-IT" sz="2800" b="1" dirty="0">
                <a:latin typeface="Dosis" panose="02010503020202060003" pitchFamily="2" charset="77"/>
              </a:rPr>
              <a:t>€ 100</a:t>
            </a:r>
          </a:p>
        </p:txBody>
      </p:sp>
      <p:pic>
        <p:nvPicPr>
          <p:cNvPr id="6" name="Elemento grafico 5" descr="Cerchio con freccia destra">
            <a:extLst>
              <a:ext uri="{FF2B5EF4-FFF2-40B4-BE49-F238E27FC236}">
                <a16:creationId xmlns:a16="http://schemas.microsoft.com/office/drawing/2014/main" id="{47C2C08F-B6F4-A949-8EEC-4670F6ED51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784569" y="577044"/>
            <a:ext cx="914400" cy="914400"/>
          </a:xfrm>
          <a:prstGeom prst="rect">
            <a:avLst/>
          </a:prstGeom>
        </p:spPr>
      </p:pic>
      <p:pic>
        <p:nvPicPr>
          <p:cNvPr id="7" name="Elemento grafico 6" descr="Cerchio con freccia destra">
            <a:extLst>
              <a:ext uri="{FF2B5EF4-FFF2-40B4-BE49-F238E27FC236}">
                <a16:creationId xmlns:a16="http://schemas.microsoft.com/office/drawing/2014/main" id="{F5B30ACD-13C2-EF4B-A8D4-9FC7CDAC6C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8148189" y="588856"/>
            <a:ext cx="914400" cy="914400"/>
          </a:xfrm>
          <a:prstGeom prst="rect">
            <a:avLst/>
          </a:prstGeom>
        </p:spPr>
      </p:pic>
      <p:sp>
        <p:nvSpPr>
          <p:cNvPr id="10" name="CasellaDiTesto 9">
            <a:extLst>
              <a:ext uri="{FF2B5EF4-FFF2-40B4-BE49-F238E27FC236}">
                <a16:creationId xmlns:a16="http://schemas.microsoft.com/office/drawing/2014/main" id="{49F227F8-A573-2B47-BE72-3A4EA154B84A}"/>
              </a:ext>
            </a:extLst>
          </p:cNvPr>
          <p:cNvSpPr txBox="1"/>
          <p:nvPr/>
        </p:nvSpPr>
        <p:spPr>
          <a:xfrm>
            <a:off x="641968" y="3940252"/>
            <a:ext cx="8794640" cy="914401"/>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Va bene, ti meriti un bel riposo quest’estate, dopotutto hai sgobbato abbastanza durante l’anno, tuttavia non hai molti soldi da parte…</a:t>
            </a:r>
          </a:p>
        </p:txBody>
      </p:sp>
      <p:sp>
        <p:nvSpPr>
          <p:cNvPr id="9" name="CasellaDiTesto 8">
            <a:extLst>
              <a:ext uri="{FF2B5EF4-FFF2-40B4-BE49-F238E27FC236}">
                <a16:creationId xmlns:a16="http://schemas.microsoft.com/office/drawing/2014/main" id="{F8116809-2A9F-9C40-9D0F-143D1DFDE579}"/>
              </a:ext>
            </a:extLst>
          </p:cNvPr>
          <p:cNvSpPr txBox="1"/>
          <p:nvPr/>
        </p:nvSpPr>
        <p:spPr>
          <a:xfrm>
            <a:off x="641968" y="1467575"/>
            <a:ext cx="7463080" cy="1457762"/>
          </a:xfrm>
          <a:prstGeom prst="rect">
            <a:avLst/>
          </a:prstGeom>
          <a:solidFill>
            <a:srgbClr val="0B3367"/>
          </a:solidFill>
        </p:spPr>
        <p:txBody>
          <a:bodyPr wrap="square" rtlCol="0" anchor="t" anchorCtr="0">
            <a:noAutofit/>
          </a:bodyPr>
          <a:lstStyle/>
          <a:p>
            <a:pPr algn="ctr"/>
            <a:r>
              <a:rPr lang="it-IT" sz="3200" b="1" dirty="0">
                <a:solidFill>
                  <a:srgbClr val="0DEDB0"/>
                </a:solidFill>
                <a:latin typeface="Abril Fatface" panose="02000503000000020003" pitchFamily="2" charset="77"/>
              </a:rPr>
              <a:t>A)</a:t>
            </a:r>
            <a:r>
              <a:rPr lang="it-IT" b="1" dirty="0">
                <a:solidFill>
                  <a:srgbClr val="0DEDB0"/>
                </a:solidFill>
                <a:latin typeface="Dosis" panose="02010503020202060003" pitchFamily="2" charset="77"/>
              </a:rPr>
              <a:t> </a:t>
            </a:r>
            <a:r>
              <a:rPr lang="it-IT" sz="2400" b="1" dirty="0">
                <a:solidFill>
                  <a:srgbClr val="0DEDB0"/>
                </a:solidFill>
              </a:rPr>
              <a:t>Organizzo una vacanza dietro l’altra. Passo un’estate meravigliosa, ma esclusivamente all’insegna del divertimento!</a:t>
            </a:r>
          </a:p>
          <a:p>
            <a:pPr algn="ctr"/>
            <a:endParaRPr lang="it-IT" sz="2400" b="1" dirty="0">
              <a:solidFill>
                <a:srgbClr val="FED21F"/>
              </a:solidFill>
              <a:latin typeface="Dosis" panose="02010503020202060003" pitchFamily="2" charset="77"/>
            </a:endParaRPr>
          </a:p>
        </p:txBody>
      </p:sp>
      <p:sp>
        <p:nvSpPr>
          <p:cNvPr id="3" name="Titolo 2">
            <a:extLst>
              <a:ext uri="{FF2B5EF4-FFF2-40B4-BE49-F238E27FC236}">
                <a16:creationId xmlns:a16="http://schemas.microsoft.com/office/drawing/2014/main" id="{D2A8A790-B624-8342-B40D-0DA6524C8340}"/>
              </a:ext>
            </a:extLst>
          </p:cNvPr>
          <p:cNvSpPr>
            <a:spLocks noGrp="1"/>
          </p:cNvSpPr>
          <p:nvPr>
            <p:ph type="title" idx="4294967295"/>
          </p:nvPr>
        </p:nvSpPr>
        <p:spPr>
          <a:xfrm>
            <a:off x="961293" y="-2118507"/>
            <a:ext cx="10515600" cy="1325563"/>
          </a:xfrm>
        </p:spPr>
        <p:txBody>
          <a:bodyPr/>
          <a:lstStyle/>
          <a:p>
            <a:pPr rtl="0" eaLnBrk="1" latinLnBrk="0" hangingPunct="1"/>
            <a:r>
              <a:rPr lang="it-IT" sz="3200" kern="1200" dirty="0">
                <a:solidFill>
                  <a:srgbClr val="000000"/>
                </a:solidFill>
                <a:effectLst/>
                <a:latin typeface="Calibri" panose="020F0502020204030204" pitchFamily="34" charset="0"/>
                <a:ea typeface="+mn-ea"/>
                <a:cs typeface="+mn-cs"/>
              </a:rPr>
              <a:t>Opzione A Livello 4 1A2B3B</a:t>
            </a:r>
            <a:endParaRPr lang="it-IT" dirty="0">
              <a:effectLst/>
            </a:endParaRPr>
          </a:p>
        </p:txBody>
      </p:sp>
      <p:pic>
        <p:nvPicPr>
          <p:cNvPr id="11" name="Elemento grafico 10" descr="Riproduci">
            <a:hlinkClick r:id="rId6" action="ppaction://hlinksldjump"/>
            <a:extLst>
              <a:ext uri="{FF2B5EF4-FFF2-40B4-BE49-F238E27FC236}">
                <a16:creationId xmlns:a16="http://schemas.microsoft.com/office/drawing/2014/main" id="{5209D23E-FE35-2344-8597-183EDF6C8F8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71839" y="5319054"/>
            <a:ext cx="1135324" cy="1135324"/>
          </a:xfrm>
          <a:prstGeom prst="rect">
            <a:avLst/>
          </a:prstGeom>
        </p:spPr>
      </p:pic>
      <p:pic>
        <p:nvPicPr>
          <p:cNvPr id="12" name="Immagine 11">
            <a:extLst>
              <a:ext uri="{FF2B5EF4-FFF2-40B4-BE49-F238E27FC236}">
                <a16:creationId xmlns:a16="http://schemas.microsoft.com/office/drawing/2014/main" id="{002615E6-9846-4E1B-8FAD-40F60E2A0E46}"/>
              </a:ext>
            </a:extLst>
          </p:cNvPr>
          <p:cNvPicPr>
            <a:picLocks noChangeAspect="1"/>
          </p:cNvPicPr>
          <p:nvPr/>
        </p:nvPicPr>
        <p:blipFill>
          <a:blip r:embed="rId9"/>
          <a:stretch>
            <a:fillRect/>
          </a:stretch>
        </p:blipFill>
        <p:spPr>
          <a:xfrm>
            <a:off x="8431696" y="1538768"/>
            <a:ext cx="3614530" cy="3614530"/>
          </a:xfrm>
          <a:prstGeom prst="rect">
            <a:avLst/>
          </a:prstGeom>
        </p:spPr>
      </p:pic>
    </p:spTree>
    <p:extLst>
      <p:ext uri="{BB962C8B-B14F-4D97-AF65-F5344CB8AC3E}">
        <p14:creationId xmlns:p14="http://schemas.microsoft.com/office/powerpoint/2010/main" val="33182403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C386A89-AEE8-D747-8B20-8567DF4A77D0}"/>
              </a:ext>
            </a:extLst>
          </p:cNvPr>
          <p:cNvSpPr txBox="1"/>
          <p:nvPr/>
        </p:nvSpPr>
        <p:spPr>
          <a:xfrm>
            <a:off x="3057394" y="-1124866"/>
            <a:ext cx="5800200" cy="584775"/>
          </a:xfrm>
          <a:prstGeom prst="rect">
            <a:avLst/>
          </a:prstGeom>
          <a:solidFill>
            <a:srgbClr val="00902A"/>
          </a:solidFill>
        </p:spPr>
        <p:txBody>
          <a:bodyPr wrap="square" rtlCol="0">
            <a:spAutoFit/>
          </a:bodyPr>
          <a:lstStyle/>
          <a:p>
            <a:r>
              <a:rPr lang="it-IT" sz="3200" dirty="0"/>
              <a:t>Opzione A Livello 4 1A2C3B</a:t>
            </a:r>
          </a:p>
        </p:txBody>
      </p:sp>
      <p:sp>
        <p:nvSpPr>
          <p:cNvPr id="5" name="CasellaDiTesto 4">
            <a:extLst>
              <a:ext uri="{FF2B5EF4-FFF2-40B4-BE49-F238E27FC236}">
                <a16:creationId xmlns:a16="http://schemas.microsoft.com/office/drawing/2014/main" id="{47F0920A-6A2D-8145-B22C-FB09D50810DF}"/>
              </a:ext>
            </a:extLst>
          </p:cNvPr>
          <p:cNvSpPr txBox="1"/>
          <p:nvPr/>
        </p:nvSpPr>
        <p:spPr>
          <a:xfrm>
            <a:off x="9430495" y="772634"/>
            <a:ext cx="986167" cy="523220"/>
          </a:xfrm>
          <a:prstGeom prst="rect">
            <a:avLst/>
          </a:prstGeom>
          <a:noFill/>
        </p:spPr>
        <p:txBody>
          <a:bodyPr wrap="none" rtlCol="0">
            <a:spAutoFit/>
          </a:bodyPr>
          <a:lstStyle/>
          <a:p>
            <a:r>
              <a:rPr lang="it-IT" sz="2800" b="1" dirty="0">
                <a:latin typeface="Dosis" panose="02010503020202060003" pitchFamily="2" charset="77"/>
              </a:rPr>
              <a:t>€ 100</a:t>
            </a:r>
          </a:p>
        </p:txBody>
      </p:sp>
      <p:pic>
        <p:nvPicPr>
          <p:cNvPr id="6" name="Elemento grafico 5" descr="Cerchio con freccia destra">
            <a:extLst>
              <a:ext uri="{FF2B5EF4-FFF2-40B4-BE49-F238E27FC236}">
                <a16:creationId xmlns:a16="http://schemas.microsoft.com/office/drawing/2014/main" id="{47C2C08F-B6F4-A949-8EEC-4670F6ED51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784569" y="577044"/>
            <a:ext cx="914400" cy="914400"/>
          </a:xfrm>
          <a:prstGeom prst="rect">
            <a:avLst/>
          </a:prstGeom>
        </p:spPr>
      </p:pic>
      <p:pic>
        <p:nvPicPr>
          <p:cNvPr id="7" name="Elemento grafico 6" descr="Cerchio con freccia destra">
            <a:extLst>
              <a:ext uri="{FF2B5EF4-FFF2-40B4-BE49-F238E27FC236}">
                <a16:creationId xmlns:a16="http://schemas.microsoft.com/office/drawing/2014/main" id="{F5B30ACD-13C2-EF4B-A8D4-9FC7CDAC6C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8148189" y="588856"/>
            <a:ext cx="914400" cy="914400"/>
          </a:xfrm>
          <a:prstGeom prst="rect">
            <a:avLst/>
          </a:prstGeom>
        </p:spPr>
      </p:pic>
      <p:sp>
        <p:nvSpPr>
          <p:cNvPr id="10" name="CasellaDiTesto 9">
            <a:extLst>
              <a:ext uri="{FF2B5EF4-FFF2-40B4-BE49-F238E27FC236}">
                <a16:creationId xmlns:a16="http://schemas.microsoft.com/office/drawing/2014/main" id="{49F227F8-A573-2B47-BE72-3A4EA154B84A}"/>
              </a:ext>
            </a:extLst>
          </p:cNvPr>
          <p:cNvSpPr txBox="1"/>
          <p:nvPr/>
        </p:nvSpPr>
        <p:spPr>
          <a:xfrm>
            <a:off x="641968" y="3940252"/>
            <a:ext cx="8794640" cy="914401"/>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Va bene, ti meriti un bel riposo quest’estate, dopotutto hai sgobbato abbastanza durante l’anno, tuttavia non hai molti soldi da parte…</a:t>
            </a:r>
          </a:p>
        </p:txBody>
      </p:sp>
      <p:sp>
        <p:nvSpPr>
          <p:cNvPr id="9" name="CasellaDiTesto 8">
            <a:extLst>
              <a:ext uri="{FF2B5EF4-FFF2-40B4-BE49-F238E27FC236}">
                <a16:creationId xmlns:a16="http://schemas.microsoft.com/office/drawing/2014/main" id="{F8116809-2A9F-9C40-9D0F-143D1DFDE579}"/>
              </a:ext>
            </a:extLst>
          </p:cNvPr>
          <p:cNvSpPr txBox="1"/>
          <p:nvPr/>
        </p:nvSpPr>
        <p:spPr>
          <a:xfrm>
            <a:off x="641968" y="1467575"/>
            <a:ext cx="7463080" cy="1457762"/>
          </a:xfrm>
          <a:prstGeom prst="rect">
            <a:avLst/>
          </a:prstGeom>
          <a:solidFill>
            <a:srgbClr val="0B3367"/>
          </a:solidFill>
        </p:spPr>
        <p:txBody>
          <a:bodyPr wrap="square" rtlCol="0" anchor="t" anchorCtr="0">
            <a:noAutofit/>
          </a:bodyPr>
          <a:lstStyle/>
          <a:p>
            <a:pPr algn="ctr"/>
            <a:r>
              <a:rPr lang="it-IT" sz="3200" b="1" dirty="0">
                <a:solidFill>
                  <a:srgbClr val="0DEDB0"/>
                </a:solidFill>
                <a:latin typeface="Abril Fatface" panose="02000503000000020003" pitchFamily="2" charset="77"/>
              </a:rPr>
              <a:t>A)</a:t>
            </a:r>
            <a:r>
              <a:rPr lang="it-IT" b="1" dirty="0">
                <a:solidFill>
                  <a:srgbClr val="0DEDB0"/>
                </a:solidFill>
                <a:latin typeface="Dosis" panose="02010503020202060003" pitchFamily="2" charset="77"/>
              </a:rPr>
              <a:t> </a:t>
            </a:r>
            <a:r>
              <a:rPr lang="it-IT" sz="2400" b="1" dirty="0">
                <a:solidFill>
                  <a:srgbClr val="0DEDB0"/>
                </a:solidFill>
              </a:rPr>
              <a:t>Organizzo una vacanza dietro l’altra. Passo un’estate meravigliosa, ma esclusivamente all’insegna del divertimento!</a:t>
            </a:r>
          </a:p>
          <a:p>
            <a:pPr algn="ctr"/>
            <a:endParaRPr lang="it-IT" sz="2400" b="1" dirty="0">
              <a:solidFill>
                <a:srgbClr val="FED21F"/>
              </a:solidFill>
              <a:latin typeface="Dosis" panose="02010503020202060003" pitchFamily="2" charset="77"/>
            </a:endParaRPr>
          </a:p>
        </p:txBody>
      </p:sp>
      <p:sp>
        <p:nvSpPr>
          <p:cNvPr id="3" name="Titolo 2">
            <a:extLst>
              <a:ext uri="{FF2B5EF4-FFF2-40B4-BE49-F238E27FC236}">
                <a16:creationId xmlns:a16="http://schemas.microsoft.com/office/drawing/2014/main" id="{C0EC231B-30DB-0745-844D-1F8F646C86EC}"/>
              </a:ext>
            </a:extLst>
          </p:cNvPr>
          <p:cNvSpPr>
            <a:spLocks noGrp="1"/>
          </p:cNvSpPr>
          <p:nvPr>
            <p:ph type="title" idx="4294967295"/>
          </p:nvPr>
        </p:nvSpPr>
        <p:spPr>
          <a:xfrm>
            <a:off x="699694" y="-1918758"/>
            <a:ext cx="10515600" cy="1325563"/>
          </a:xfrm>
        </p:spPr>
        <p:txBody>
          <a:bodyPr/>
          <a:lstStyle/>
          <a:p>
            <a:pPr rtl="0" eaLnBrk="1" latinLnBrk="0" hangingPunct="1"/>
            <a:r>
              <a:rPr lang="it-IT" sz="3200" kern="1200" dirty="0">
                <a:solidFill>
                  <a:srgbClr val="000000"/>
                </a:solidFill>
                <a:effectLst/>
                <a:latin typeface="Calibri" panose="020F0502020204030204" pitchFamily="34" charset="0"/>
                <a:ea typeface="+mn-ea"/>
                <a:cs typeface="+mn-cs"/>
              </a:rPr>
              <a:t>Opzione A Livello 4 1A2C3B</a:t>
            </a:r>
            <a:endParaRPr lang="it-IT" dirty="0">
              <a:effectLst/>
            </a:endParaRPr>
          </a:p>
        </p:txBody>
      </p:sp>
      <p:pic>
        <p:nvPicPr>
          <p:cNvPr id="11" name="Elemento grafico 10" descr="Riproduci">
            <a:hlinkClick r:id="rId6" action="ppaction://hlinksldjump"/>
            <a:extLst>
              <a:ext uri="{FF2B5EF4-FFF2-40B4-BE49-F238E27FC236}">
                <a16:creationId xmlns:a16="http://schemas.microsoft.com/office/drawing/2014/main" id="{322E8A76-D77C-9D47-9F46-1EB7E078CB8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71839" y="5319054"/>
            <a:ext cx="1135324" cy="1135324"/>
          </a:xfrm>
          <a:prstGeom prst="rect">
            <a:avLst/>
          </a:prstGeom>
        </p:spPr>
      </p:pic>
      <p:pic>
        <p:nvPicPr>
          <p:cNvPr id="12" name="Immagine 11">
            <a:extLst>
              <a:ext uri="{FF2B5EF4-FFF2-40B4-BE49-F238E27FC236}">
                <a16:creationId xmlns:a16="http://schemas.microsoft.com/office/drawing/2014/main" id="{A6C5E53D-6D03-4666-9D4F-FDB1DEF7752E}"/>
              </a:ext>
            </a:extLst>
          </p:cNvPr>
          <p:cNvPicPr>
            <a:picLocks noChangeAspect="1"/>
          </p:cNvPicPr>
          <p:nvPr/>
        </p:nvPicPr>
        <p:blipFill>
          <a:blip r:embed="rId9"/>
          <a:stretch>
            <a:fillRect/>
          </a:stretch>
        </p:blipFill>
        <p:spPr>
          <a:xfrm>
            <a:off x="8431696" y="1538768"/>
            <a:ext cx="3614530" cy="3614530"/>
          </a:xfrm>
          <a:prstGeom prst="rect">
            <a:avLst/>
          </a:prstGeom>
        </p:spPr>
      </p:pic>
    </p:spTree>
    <p:extLst>
      <p:ext uri="{BB962C8B-B14F-4D97-AF65-F5344CB8AC3E}">
        <p14:creationId xmlns:p14="http://schemas.microsoft.com/office/powerpoint/2010/main" val="16316591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C386A89-AEE8-D747-8B20-8567DF4A77D0}"/>
              </a:ext>
            </a:extLst>
          </p:cNvPr>
          <p:cNvSpPr txBox="1"/>
          <p:nvPr/>
        </p:nvSpPr>
        <p:spPr>
          <a:xfrm>
            <a:off x="3057394" y="-1124866"/>
            <a:ext cx="5800200" cy="584775"/>
          </a:xfrm>
          <a:prstGeom prst="rect">
            <a:avLst/>
          </a:prstGeom>
          <a:solidFill>
            <a:srgbClr val="00902A"/>
          </a:solidFill>
        </p:spPr>
        <p:txBody>
          <a:bodyPr wrap="square" rtlCol="0">
            <a:spAutoFit/>
          </a:bodyPr>
          <a:lstStyle/>
          <a:p>
            <a:r>
              <a:rPr lang="it-IT" sz="3200" dirty="0"/>
              <a:t>Opzione A Livello 4 1B2A3B</a:t>
            </a:r>
          </a:p>
        </p:txBody>
      </p:sp>
      <p:sp>
        <p:nvSpPr>
          <p:cNvPr id="5" name="CasellaDiTesto 4">
            <a:extLst>
              <a:ext uri="{FF2B5EF4-FFF2-40B4-BE49-F238E27FC236}">
                <a16:creationId xmlns:a16="http://schemas.microsoft.com/office/drawing/2014/main" id="{47F0920A-6A2D-8145-B22C-FB09D50810DF}"/>
              </a:ext>
            </a:extLst>
          </p:cNvPr>
          <p:cNvSpPr txBox="1"/>
          <p:nvPr/>
        </p:nvSpPr>
        <p:spPr>
          <a:xfrm>
            <a:off x="9661770" y="727835"/>
            <a:ext cx="582211" cy="523220"/>
          </a:xfrm>
          <a:prstGeom prst="rect">
            <a:avLst/>
          </a:prstGeom>
          <a:noFill/>
        </p:spPr>
        <p:txBody>
          <a:bodyPr wrap="none" rtlCol="0">
            <a:spAutoFit/>
          </a:bodyPr>
          <a:lstStyle/>
          <a:p>
            <a:r>
              <a:rPr lang="it-IT" sz="2800" b="1" dirty="0">
                <a:latin typeface="Dosis" panose="02010503020202060003" pitchFamily="2" charset="77"/>
              </a:rPr>
              <a:t>€ 1</a:t>
            </a:r>
          </a:p>
        </p:txBody>
      </p:sp>
      <p:pic>
        <p:nvPicPr>
          <p:cNvPr id="6" name="Elemento grafico 5" descr="Cerchio con freccia destra">
            <a:extLst>
              <a:ext uri="{FF2B5EF4-FFF2-40B4-BE49-F238E27FC236}">
                <a16:creationId xmlns:a16="http://schemas.microsoft.com/office/drawing/2014/main" id="{47C2C08F-B6F4-A949-8EEC-4670F6ED51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784569" y="577044"/>
            <a:ext cx="914400" cy="914400"/>
          </a:xfrm>
          <a:prstGeom prst="rect">
            <a:avLst/>
          </a:prstGeom>
        </p:spPr>
      </p:pic>
      <p:pic>
        <p:nvPicPr>
          <p:cNvPr id="7" name="Elemento grafico 6" descr="Cerchio con freccia destra">
            <a:extLst>
              <a:ext uri="{FF2B5EF4-FFF2-40B4-BE49-F238E27FC236}">
                <a16:creationId xmlns:a16="http://schemas.microsoft.com/office/drawing/2014/main" id="{F5B30ACD-13C2-EF4B-A8D4-9FC7CDAC6C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8148189" y="588856"/>
            <a:ext cx="914400" cy="914400"/>
          </a:xfrm>
          <a:prstGeom prst="rect">
            <a:avLst/>
          </a:prstGeom>
        </p:spPr>
      </p:pic>
      <p:sp>
        <p:nvSpPr>
          <p:cNvPr id="10" name="CasellaDiTesto 9">
            <a:extLst>
              <a:ext uri="{FF2B5EF4-FFF2-40B4-BE49-F238E27FC236}">
                <a16:creationId xmlns:a16="http://schemas.microsoft.com/office/drawing/2014/main" id="{49F227F8-A573-2B47-BE72-3A4EA154B84A}"/>
              </a:ext>
            </a:extLst>
          </p:cNvPr>
          <p:cNvSpPr txBox="1"/>
          <p:nvPr/>
        </p:nvSpPr>
        <p:spPr>
          <a:xfrm>
            <a:off x="641968" y="3940252"/>
            <a:ext cx="8794640" cy="914401"/>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Va bene, ti meriti un bel riposo quest’estate, dopotutto hai sgobbato abbastanza durante l’anno, tuttavia non hai molti soldi da parte…</a:t>
            </a:r>
          </a:p>
        </p:txBody>
      </p:sp>
      <p:sp>
        <p:nvSpPr>
          <p:cNvPr id="9" name="CasellaDiTesto 8">
            <a:extLst>
              <a:ext uri="{FF2B5EF4-FFF2-40B4-BE49-F238E27FC236}">
                <a16:creationId xmlns:a16="http://schemas.microsoft.com/office/drawing/2014/main" id="{F8116809-2A9F-9C40-9D0F-143D1DFDE579}"/>
              </a:ext>
            </a:extLst>
          </p:cNvPr>
          <p:cNvSpPr txBox="1"/>
          <p:nvPr/>
        </p:nvSpPr>
        <p:spPr>
          <a:xfrm>
            <a:off x="641968" y="1467575"/>
            <a:ext cx="7463080" cy="1457762"/>
          </a:xfrm>
          <a:prstGeom prst="rect">
            <a:avLst/>
          </a:prstGeom>
          <a:solidFill>
            <a:srgbClr val="0B3367"/>
          </a:solidFill>
        </p:spPr>
        <p:txBody>
          <a:bodyPr wrap="square" rtlCol="0" anchor="t" anchorCtr="0">
            <a:noAutofit/>
          </a:bodyPr>
          <a:lstStyle/>
          <a:p>
            <a:pPr algn="ctr"/>
            <a:r>
              <a:rPr lang="it-IT" sz="3200" b="1" dirty="0">
                <a:solidFill>
                  <a:srgbClr val="0DEDB0"/>
                </a:solidFill>
                <a:latin typeface="Abril Fatface" panose="02000503000000020003" pitchFamily="2" charset="77"/>
              </a:rPr>
              <a:t>A)</a:t>
            </a:r>
            <a:r>
              <a:rPr lang="it-IT" b="1" dirty="0">
                <a:solidFill>
                  <a:srgbClr val="0DEDB0"/>
                </a:solidFill>
                <a:latin typeface="Dosis" panose="02010503020202060003" pitchFamily="2" charset="77"/>
              </a:rPr>
              <a:t> </a:t>
            </a:r>
            <a:r>
              <a:rPr lang="it-IT" sz="2400" b="1" dirty="0">
                <a:solidFill>
                  <a:srgbClr val="0DEDB0"/>
                </a:solidFill>
              </a:rPr>
              <a:t>Organizzo una vacanza dietro l’altra. Passo un’estate meravigliosa, ma esclusivamente all’insegna del divertimento!</a:t>
            </a:r>
          </a:p>
          <a:p>
            <a:pPr algn="ctr"/>
            <a:endParaRPr lang="it-IT" sz="2400" b="1" dirty="0">
              <a:solidFill>
                <a:srgbClr val="FED21F"/>
              </a:solidFill>
              <a:latin typeface="Dosis" panose="02010503020202060003" pitchFamily="2" charset="77"/>
            </a:endParaRPr>
          </a:p>
        </p:txBody>
      </p:sp>
      <p:sp>
        <p:nvSpPr>
          <p:cNvPr id="3" name="Titolo 2">
            <a:extLst>
              <a:ext uri="{FF2B5EF4-FFF2-40B4-BE49-F238E27FC236}">
                <a16:creationId xmlns:a16="http://schemas.microsoft.com/office/drawing/2014/main" id="{886DB07A-CF50-264A-9BCC-044FC80C316B}"/>
              </a:ext>
            </a:extLst>
          </p:cNvPr>
          <p:cNvSpPr>
            <a:spLocks noGrp="1"/>
          </p:cNvSpPr>
          <p:nvPr>
            <p:ph type="title" idx="4294967295"/>
          </p:nvPr>
        </p:nvSpPr>
        <p:spPr>
          <a:xfrm>
            <a:off x="1676400" y="-2175118"/>
            <a:ext cx="10515600" cy="1325563"/>
          </a:xfrm>
        </p:spPr>
        <p:txBody>
          <a:bodyPr/>
          <a:lstStyle/>
          <a:p>
            <a:pPr rtl="0" eaLnBrk="1" latinLnBrk="0" hangingPunct="1"/>
            <a:r>
              <a:rPr lang="it-IT" sz="3200" kern="1200" dirty="0">
                <a:solidFill>
                  <a:srgbClr val="000000"/>
                </a:solidFill>
                <a:effectLst/>
                <a:latin typeface="Calibri" panose="020F0502020204030204" pitchFamily="34" charset="0"/>
                <a:ea typeface="+mn-ea"/>
                <a:cs typeface="+mn-cs"/>
              </a:rPr>
              <a:t>Opzione A Livello 4 1B2A3B</a:t>
            </a:r>
            <a:endParaRPr lang="it-IT" dirty="0">
              <a:effectLst/>
            </a:endParaRPr>
          </a:p>
        </p:txBody>
      </p:sp>
      <p:pic>
        <p:nvPicPr>
          <p:cNvPr id="11" name="Elemento grafico 10" descr="Riproduci">
            <a:hlinkClick r:id="rId6" action="ppaction://hlinksldjump"/>
            <a:extLst>
              <a:ext uri="{FF2B5EF4-FFF2-40B4-BE49-F238E27FC236}">
                <a16:creationId xmlns:a16="http://schemas.microsoft.com/office/drawing/2014/main" id="{D8D485E9-EAE4-204E-BB4F-408128119E0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71839" y="5319054"/>
            <a:ext cx="1135324" cy="1135324"/>
          </a:xfrm>
          <a:prstGeom prst="rect">
            <a:avLst/>
          </a:prstGeom>
        </p:spPr>
      </p:pic>
      <p:pic>
        <p:nvPicPr>
          <p:cNvPr id="12" name="Immagine 11">
            <a:extLst>
              <a:ext uri="{FF2B5EF4-FFF2-40B4-BE49-F238E27FC236}">
                <a16:creationId xmlns:a16="http://schemas.microsoft.com/office/drawing/2014/main" id="{089FA475-03B7-4022-9378-1091B87805AD}"/>
              </a:ext>
            </a:extLst>
          </p:cNvPr>
          <p:cNvPicPr>
            <a:picLocks noChangeAspect="1"/>
          </p:cNvPicPr>
          <p:nvPr/>
        </p:nvPicPr>
        <p:blipFill>
          <a:blip r:embed="rId9"/>
          <a:stretch>
            <a:fillRect/>
          </a:stretch>
        </p:blipFill>
        <p:spPr>
          <a:xfrm>
            <a:off x="8431696" y="1538768"/>
            <a:ext cx="3614530" cy="3614530"/>
          </a:xfrm>
          <a:prstGeom prst="rect">
            <a:avLst/>
          </a:prstGeom>
        </p:spPr>
      </p:pic>
    </p:spTree>
    <p:extLst>
      <p:ext uri="{BB962C8B-B14F-4D97-AF65-F5344CB8AC3E}">
        <p14:creationId xmlns:p14="http://schemas.microsoft.com/office/powerpoint/2010/main" val="5231156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C386A89-AEE8-D747-8B20-8567DF4A77D0}"/>
              </a:ext>
            </a:extLst>
          </p:cNvPr>
          <p:cNvSpPr txBox="1"/>
          <p:nvPr/>
        </p:nvSpPr>
        <p:spPr>
          <a:xfrm>
            <a:off x="3057394" y="-1124866"/>
            <a:ext cx="5800200" cy="584775"/>
          </a:xfrm>
          <a:prstGeom prst="rect">
            <a:avLst/>
          </a:prstGeom>
          <a:solidFill>
            <a:srgbClr val="00902A"/>
          </a:solidFill>
        </p:spPr>
        <p:txBody>
          <a:bodyPr wrap="square" rtlCol="0">
            <a:spAutoFit/>
          </a:bodyPr>
          <a:lstStyle/>
          <a:p>
            <a:r>
              <a:rPr lang="it-IT" sz="3200" dirty="0"/>
              <a:t>Opzione A Livello 4 1B2B3B</a:t>
            </a:r>
          </a:p>
        </p:txBody>
      </p:sp>
      <p:sp>
        <p:nvSpPr>
          <p:cNvPr id="5" name="CasellaDiTesto 4">
            <a:extLst>
              <a:ext uri="{FF2B5EF4-FFF2-40B4-BE49-F238E27FC236}">
                <a16:creationId xmlns:a16="http://schemas.microsoft.com/office/drawing/2014/main" id="{47F0920A-6A2D-8145-B22C-FB09D50810DF}"/>
              </a:ext>
            </a:extLst>
          </p:cNvPr>
          <p:cNvSpPr txBox="1"/>
          <p:nvPr/>
        </p:nvSpPr>
        <p:spPr>
          <a:xfrm>
            <a:off x="9661770" y="727835"/>
            <a:ext cx="888385" cy="523220"/>
          </a:xfrm>
          <a:prstGeom prst="rect">
            <a:avLst/>
          </a:prstGeom>
          <a:noFill/>
        </p:spPr>
        <p:txBody>
          <a:bodyPr wrap="none" rtlCol="0">
            <a:spAutoFit/>
          </a:bodyPr>
          <a:lstStyle/>
          <a:p>
            <a:r>
              <a:rPr lang="it-IT" sz="2800" b="1" dirty="0">
                <a:latin typeface="Dosis" panose="02010503020202060003" pitchFamily="2" charset="77"/>
              </a:rPr>
              <a:t>€ 101</a:t>
            </a:r>
          </a:p>
        </p:txBody>
      </p:sp>
      <p:pic>
        <p:nvPicPr>
          <p:cNvPr id="6" name="Elemento grafico 5" descr="Cerchio con freccia destra">
            <a:extLst>
              <a:ext uri="{FF2B5EF4-FFF2-40B4-BE49-F238E27FC236}">
                <a16:creationId xmlns:a16="http://schemas.microsoft.com/office/drawing/2014/main" id="{47C2C08F-B6F4-A949-8EEC-4670F6ED51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784569" y="577044"/>
            <a:ext cx="914400" cy="914400"/>
          </a:xfrm>
          <a:prstGeom prst="rect">
            <a:avLst/>
          </a:prstGeom>
        </p:spPr>
      </p:pic>
      <p:pic>
        <p:nvPicPr>
          <p:cNvPr id="7" name="Elemento grafico 6" descr="Cerchio con freccia destra">
            <a:extLst>
              <a:ext uri="{FF2B5EF4-FFF2-40B4-BE49-F238E27FC236}">
                <a16:creationId xmlns:a16="http://schemas.microsoft.com/office/drawing/2014/main" id="{F5B30ACD-13C2-EF4B-A8D4-9FC7CDAC6C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8148189" y="588856"/>
            <a:ext cx="914400" cy="914400"/>
          </a:xfrm>
          <a:prstGeom prst="rect">
            <a:avLst/>
          </a:prstGeom>
        </p:spPr>
      </p:pic>
      <p:sp>
        <p:nvSpPr>
          <p:cNvPr id="10" name="CasellaDiTesto 9">
            <a:extLst>
              <a:ext uri="{FF2B5EF4-FFF2-40B4-BE49-F238E27FC236}">
                <a16:creationId xmlns:a16="http://schemas.microsoft.com/office/drawing/2014/main" id="{49F227F8-A573-2B47-BE72-3A4EA154B84A}"/>
              </a:ext>
            </a:extLst>
          </p:cNvPr>
          <p:cNvSpPr txBox="1"/>
          <p:nvPr/>
        </p:nvSpPr>
        <p:spPr>
          <a:xfrm>
            <a:off x="641968" y="3940252"/>
            <a:ext cx="8794640" cy="914401"/>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Va bene, ti meriti un bel riposo quest’estate, dopotutto hai sgobbato abbastanza durante l’anno, tuttavia non hai molti soldi da parte…</a:t>
            </a:r>
          </a:p>
        </p:txBody>
      </p:sp>
      <p:sp>
        <p:nvSpPr>
          <p:cNvPr id="9" name="CasellaDiTesto 8">
            <a:extLst>
              <a:ext uri="{FF2B5EF4-FFF2-40B4-BE49-F238E27FC236}">
                <a16:creationId xmlns:a16="http://schemas.microsoft.com/office/drawing/2014/main" id="{F8116809-2A9F-9C40-9D0F-143D1DFDE579}"/>
              </a:ext>
            </a:extLst>
          </p:cNvPr>
          <p:cNvSpPr txBox="1"/>
          <p:nvPr/>
        </p:nvSpPr>
        <p:spPr>
          <a:xfrm>
            <a:off x="641968" y="1467575"/>
            <a:ext cx="7463080" cy="1457762"/>
          </a:xfrm>
          <a:prstGeom prst="rect">
            <a:avLst/>
          </a:prstGeom>
          <a:solidFill>
            <a:srgbClr val="0B3367"/>
          </a:solidFill>
        </p:spPr>
        <p:txBody>
          <a:bodyPr wrap="square" rtlCol="0" anchor="t" anchorCtr="0">
            <a:noAutofit/>
          </a:bodyPr>
          <a:lstStyle/>
          <a:p>
            <a:pPr algn="ctr"/>
            <a:r>
              <a:rPr lang="it-IT" sz="3200" b="1" dirty="0">
                <a:solidFill>
                  <a:srgbClr val="0DEDB0"/>
                </a:solidFill>
                <a:latin typeface="Abril Fatface" panose="02000503000000020003" pitchFamily="2" charset="77"/>
              </a:rPr>
              <a:t>A)</a:t>
            </a:r>
            <a:r>
              <a:rPr lang="it-IT" b="1" dirty="0">
                <a:solidFill>
                  <a:srgbClr val="0DEDB0"/>
                </a:solidFill>
                <a:latin typeface="Dosis" panose="02010503020202060003" pitchFamily="2" charset="77"/>
              </a:rPr>
              <a:t> </a:t>
            </a:r>
            <a:r>
              <a:rPr lang="it-IT" sz="2400" b="1" dirty="0">
                <a:solidFill>
                  <a:srgbClr val="0DEDB0"/>
                </a:solidFill>
              </a:rPr>
              <a:t>Organizzo una vacanza dietro l’altra. Passo un’estate meravigliosa, ma esclusivamente all’insegna del divertimento!</a:t>
            </a:r>
          </a:p>
          <a:p>
            <a:pPr algn="ctr"/>
            <a:endParaRPr lang="it-IT" sz="2400" b="1" dirty="0">
              <a:solidFill>
                <a:srgbClr val="FED21F"/>
              </a:solidFill>
              <a:latin typeface="Dosis" panose="02010503020202060003" pitchFamily="2" charset="77"/>
            </a:endParaRPr>
          </a:p>
        </p:txBody>
      </p:sp>
      <p:sp>
        <p:nvSpPr>
          <p:cNvPr id="3" name="Titolo 2">
            <a:extLst>
              <a:ext uri="{FF2B5EF4-FFF2-40B4-BE49-F238E27FC236}">
                <a16:creationId xmlns:a16="http://schemas.microsoft.com/office/drawing/2014/main" id="{EDDD098F-E8D4-D448-B6A1-7507E2793931}"/>
              </a:ext>
            </a:extLst>
          </p:cNvPr>
          <p:cNvSpPr>
            <a:spLocks noGrp="1"/>
          </p:cNvSpPr>
          <p:nvPr>
            <p:ph type="title" idx="4294967295"/>
          </p:nvPr>
        </p:nvSpPr>
        <p:spPr>
          <a:xfrm>
            <a:off x="268969" y="-1975774"/>
            <a:ext cx="10515600" cy="1325563"/>
          </a:xfrm>
        </p:spPr>
        <p:txBody>
          <a:bodyPr/>
          <a:lstStyle/>
          <a:p>
            <a:pPr rtl="0" eaLnBrk="1" latinLnBrk="0" hangingPunct="1"/>
            <a:r>
              <a:rPr lang="it-IT" sz="3200" kern="1200" dirty="0">
                <a:solidFill>
                  <a:srgbClr val="000000"/>
                </a:solidFill>
                <a:effectLst/>
                <a:latin typeface="Calibri" panose="020F0502020204030204" pitchFamily="34" charset="0"/>
                <a:ea typeface="+mn-ea"/>
                <a:cs typeface="+mn-cs"/>
              </a:rPr>
              <a:t>Opzione A Livello 4 1B2B3B</a:t>
            </a:r>
            <a:endParaRPr lang="it-IT" dirty="0">
              <a:effectLst/>
            </a:endParaRPr>
          </a:p>
        </p:txBody>
      </p:sp>
      <p:pic>
        <p:nvPicPr>
          <p:cNvPr id="11" name="Elemento grafico 10" descr="Riproduci">
            <a:hlinkClick r:id="rId6" action="ppaction://hlinksldjump"/>
            <a:extLst>
              <a:ext uri="{FF2B5EF4-FFF2-40B4-BE49-F238E27FC236}">
                <a16:creationId xmlns:a16="http://schemas.microsoft.com/office/drawing/2014/main" id="{7FE7D275-6635-7543-B24C-52EAF59BC92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71839" y="5319054"/>
            <a:ext cx="1135324" cy="1135324"/>
          </a:xfrm>
          <a:prstGeom prst="rect">
            <a:avLst/>
          </a:prstGeom>
        </p:spPr>
      </p:pic>
      <p:pic>
        <p:nvPicPr>
          <p:cNvPr id="12" name="Immagine 11">
            <a:extLst>
              <a:ext uri="{FF2B5EF4-FFF2-40B4-BE49-F238E27FC236}">
                <a16:creationId xmlns:a16="http://schemas.microsoft.com/office/drawing/2014/main" id="{AA3E2384-ADF9-46FE-81E3-155809C2C7AD}"/>
              </a:ext>
            </a:extLst>
          </p:cNvPr>
          <p:cNvPicPr>
            <a:picLocks noChangeAspect="1"/>
          </p:cNvPicPr>
          <p:nvPr/>
        </p:nvPicPr>
        <p:blipFill>
          <a:blip r:embed="rId9"/>
          <a:stretch>
            <a:fillRect/>
          </a:stretch>
        </p:blipFill>
        <p:spPr>
          <a:xfrm>
            <a:off x="8431696" y="1538768"/>
            <a:ext cx="3614530" cy="3614530"/>
          </a:xfrm>
          <a:prstGeom prst="rect">
            <a:avLst/>
          </a:prstGeom>
        </p:spPr>
      </p:pic>
    </p:spTree>
    <p:extLst>
      <p:ext uri="{BB962C8B-B14F-4D97-AF65-F5344CB8AC3E}">
        <p14:creationId xmlns:p14="http://schemas.microsoft.com/office/powerpoint/2010/main" val="41946174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C386A89-AEE8-D747-8B20-8567DF4A77D0}"/>
              </a:ext>
            </a:extLst>
          </p:cNvPr>
          <p:cNvSpPr txBox="1"/>
          <p:nvPr/>
        </p:nvSpPr>
        <p:spPr>
          <a:xfrm>
            <a:off x="3057394" y="-1124866"/>
            <a:ext cx="5800200" cy="584775"/>
          </a:xfrm>
          <a:prstGeom prst="rect">
            <a:avLst/>
          </a:prstGeom>
          <a:solidFill>
            <a:srgbClr val="00902A"/>
          </a:solidFill>
        </p:spPr>
        <p:txBody>
          <a:bodyPr wrap="square" rtlCol="0">
            <a:spAutoFit/>
          </a:bodyPr>
          <a:lstStyle/>
          <a:p>
            <a:r>
              <a:rPr lang="it-IT" sz="3200" dirty="0"/>
              <a:t>Opzione A Livello 4 1B2C3B</a:t>
            </a:r>
          </a:p>
        </p:txBody>
      </p:sp>
      <p:sp>
        <p:nvSpPr>
          <p:cNvPr id="5" name="CasellaDiTesto 4">
            <a:extLst>
              <a:ext uri="{FF2B5EF4-FFF2-40B4-BE49-F238E27FC236}">
                <a16:creationId xmlns:a16="http://schemas.microsoft.com/office/drawing/2014/main" id="{47F0920A-6A2D-8145-B22C-FB09D50810DF}"/>
              </a:ext>
            </a:extLst>
          </p:cNvPr>
          <p:cNvSpPr txBox="1"/>
          <p:nvPr/>
        </p:nvSpPr>
        <p:spPr>
          <a:xfrm>
            <a:off x="9479386" y="784446"/>
            <a:ext cx="888385" cy="523220"/>
          </a:xfrm>
          <a:prstGeom prst="rect">
            <a:avLst/>
          </a:prstGeom>
          <a:noFill/>
        </p:spPr>
        <p:txBody>
          <a:bodyPr wrap="none" rtlCol="0">
            <a:spAutoFit/>
          </a:bodyPr>
          <a:lstStyle/>
          <a:p>
            <a:r>
              <a:rPr lang="it-IT" sz="2800" b="1" dirty="0">
                <a:latin typeface="Dosis" panose="02010503020202060003" pitchFamily="2" charset="77"/>
              </a:rPr>
              <a:t>€ 101</a:t>
            </a:r>
          </a:p>
        </p:txBody>
      </p:sp>
      <p:pic>
        <p:nvPicPr>
          <p:cNvPr id="6" name="Elemento grafico 5" descr="Cerchio con freccia destra">
            <a:extLst>
              <a:ext uri="{FF2B5EF4-FFF2-40B4-BE49-F238E27FC236}">
                <a16:creationId xmlns:a16="http://schemas.microsoft.com/office/drawing/2014/main" id="{47C2C08F-B6F4-A949-8EEC-4670F6ED51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784569" y="577044"/>
            <a:ext cx="914400" cy="914400"/>
          </a:xfrm>
          <a:prstGeom prst="rect">
            <a:avLst/>
          </a:prstGeom>
        </p:spPr>
      </p:pic>
      <p:pic>
        <p:nvPicPr>
          <p:cNvPr id="7" name="Elemento grafico 6" descr="Cerchio con freccia destra">
            <a:extLst>
              <a:ext uri="{FF2B5EF4-FFF2-40B4-BE49-F238E27FC236}">
                <a16:creationId xmlns:a16="http://schemas.microsoft.com/office/drawing/2014/main" id="{F5B30ACD-13C2-EF4B-A8D4-9FC7CDAC6C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8148189" y="588856"/>
            <a:ext cx="914400" cy="914400"/>
          </a:xfrm>
          <a:prstGeom prst="rect">
            <a:avLst/>
          </a:prstGeom>
        </p:spPr>
      </p:pic>
      <p:sp>
        <p:nvSpPr>
          <p:cNvPr id="10" name="CasellaDiTesto 9">
            <a:extLst>
              <a:ext uri="{FF2B5EF4-FFF2-40B4-BE49-F238E27FC236}">
                <a16:creationId xmlns:a16="http://schemas.microsoft.com/office/drawing/2014/main" id="{49F227F8-A573-2B47-BE72-3A4EA154B84A}"/>
              </a:ext>
            </a:extLst>
          </p:cNvPr>
          <p:cNvSpPr txBox="1"/>
          <p:nvPr/>
        </p:nvSpPr>
        <p:spPr>
          <a:xfrm>
            <a:off x="641968" y="3940252"/>
            <a:ext cx="8794640" cy="914401"/>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Va bene, ti meriti un bel riposo quest’estate, dopotutto hai sgobbato abbastanza durante l’anno, tuttavia non hai molti soldi da parte…</a:t>
            </a:r>
          </a:p>
        </p:txBody>
      </p:sp>
      <p:sp>
        <p:nvSpPr>
          <p:cNvPr id="9" name="CasellaDiTesto 8">
            <a:extLst>
              <a:ext uri="{FF2B5EF4-FFF2-40B4-BE49-F238E27FC236}">
                <a16:creationId xmlns:a16="http://schemas.microsoft.com/office/drawing/2014/main" id="{F8116809-2A9F-9C40-9D0F-143D1DFDE579}"/>
              </a:ext>
            </a:extLst>
          </p:cNvPr>
          <p:cNvSpPr txBox="1"/>
          <p:nvPr/>
        </p:nvSpPr>
        <p:spPr>
          <a:xfrm>
            <a:off x="641968" y="1467575"/>
            <a:ext cx="7463080" cy="1457762"/>
          </a:xfrm>
          <a:prstGeom prst="rect">
            <a:avLst/>
          </a:prstGeom>
          <a:solidFill>
            <a:srgbClr val="0B3367"/>
          </a:solidFill>
        </p:spPr>
        <p:txBody>
          <a:bodyPr wrap="square" rtlCol="0" anchor="t" anchorCtr="0">
            <a:noAutofit/>
          </a:bodyPr>
          <a:lstStyle/>
          <a:p>
            <a:pPr algn="ctr"/>
            <a:r>
              <a:rPr lang="it-IT" sz="3200" b="1" dirty="0">
                <a:solidFill>
                  <a:srgbClr val="0DEDB0"/>
                </a:solidFill>
                <a:latin typeface="Abril Fatface" panose="02000503000000020003" pitchFamily="2" charset="77"/>
              </a:rPr>
              <a:t>A)</a:t>
            </a:r>
            <a:r>
              <a:rPr lang="it-IT" b="1" dirty="0">
                <a:solidFill>
                  <a:srgbClr val="0DEDB0"/>
                </a:solidFill>
                <a:latin typeface="Dosis" panose="02010503020202060003" pitchFamily="2" charset="77"/>
              </a:rPr>
              <a:t> </a:t>
            </a:r>
            <a:r>
              <a:rPr lang="it-IT" sz="2400" b="1" dirty="0">
                <a:solidFill>
                  <a:srgbClr val="0DEDB0"/>
                </a:solidFill>
              </a:rPr>
              <a:t>Organizzo una vacanza dietro l’altra. Passo un’estate meravigliosa, ma esclusivamente all’insegna del divertimento!</a:t>
            </a:r>
          </a:p>
          <a:p>
            <a:pPr algn="ctr"/>
            <a:endParaRPr lang="it-IT" sz="2400" b="1" dirty="0">
              <a:solidFill>
                <a:srgbClr val="FED21F"/>
              </a:solidFill>
              <a:latin typeface="Dosis" panose="02010503020202060003" pitchFamily="2" charset="77"/>
            </a:endParaRPr>
          </a:p>
        </p:txBody>
      </p:sp>
      <p:sp>
        <p:nvSpPr>
          <p:cNvPr id="3" name="Titolo 2">
            <a:extLst>
              <a:ext uri="{FF2B5EF4-FFF2-40B4-BE49-F238E27FC236}">
                <a16:creationId xmlns:a16="http://schemas.microsoft.com/office/drawing/2014/main" id="{D658A487-1C49-1F48-B62B-EA1D48E0B808}"/>
              </a:ext>
            </a:extLst>
          </p:cNvPr>
          <p:cNvSpPr>
            <a:spLocks noGrp="1"/>
          </p:cNvSpPr>
          <p:nvPr>
            <p:ph type="title" idx="4294967295"/>
          </p:nvPr>
        </p:nvSpPr>
        <p:spPr>
          <a:xfrm>
            <a:off x="641968" y="-2098160"/>
            <a:ext cx="10515600" cy="1325563"/>
          </a:xfrm>
        </p:spPr>
        <p:txBody>
          <a:bodyPr/>
          <a:lstStyle/>
          <a:p>
            <a:pPr rtl="0" eaLnBrk="1" latinLnBrk="0" hangingPunct="1"/>
            <a:r>
              <a:rPr lang="it-IT" sz="3200" kern="1200" dirty="0">
                <a:solidFill>
                  <a:srgbClr val="000000"/>
                </a:solidFill>
                <a:effectLst/>
                <a:latin typeface="Calibri" panose="020F0502020204030204" pitchFamily="34" charset="0"/>
                <a:ea typeface="+mn-ea"/>
                <a:cs typeface="+mn-cs"/>
              </a:rPr>
              <a:t>Opzione A Livello 4 1B2C3B</a:t>
            </a:r>
            <a:endParaRPr lang="it-IT" dirty="0">
              <a:effectLst/>
            </a:endParaRPr>
          </a:p>
        </p:txBody>
      </p:sp>
      <p:pic>
        <p:nvPicPr>
          <p:cNvPr id="11" name="Elemento grafico 10" descr="Riproduci">
            <a:hlinkClick r:id="rId6" action="ppaction://hlinksldjump"/>
            <a:extLst>
              <a:ext uri="{FF2B5EF4-FFF2-40B4-BE49-F238E27FC236}">
                <a16:creationId xmlns:a16="http://schemas.microsoft.com/office/drawing/2014/main" id="{7AE2434C-5346-8646-970A-81E759D99C1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71839" y="5319054"/>
            <a:ext cx="1135324" cy="1135324"/>
          </a:xfrm>
          <a:prstGeom prst="rect">
            <a:avLst/>
          </a:prstGeom>
        </p:spPr>
      </p:pic>
      <p:pic>
        <p:nvPicPr>
          <p:cNvPr id="12" name="Immagine 11">
            <a:extLst>
              <a:ext uri="{FF2B5EF4-FFF2-40B4-BE49-F238E27FC236}">
                <a16:creationId xmlns:a16="http://schemas.microsoft.com/office/drawing/2014/main" id="{71587725-E298-4580-8647-B65608AF6C0B}"/>
              </a:ext>
            </a:extLst>
          </p:cNvPr>
          <p:cNvPicPr>
            <a:picLocks noChangeAspect="1"/>
          </p:cNvPicPr>
          <p:nvPr/>
        </p:nvPicPr>
        <p:blipFill>
          <a:blip r:embed="rId9"/>
          <a:stretch>
            <a:fillRect/>
          </a:stretch>
        </p:blipFill>
        <p:spPr>
          <a:xfrm>
            <a:off x="8431696" y="1538768"/>
            <a:ext cx="3614530" cy="3614530"/>
          </a:xfrm>
          <a:prstGeom prst="rect">
            <a:avLst/>
          </a:prstGeom>
        </p:spPr>
      </p:pic>
    </p:spTree>
    <p:extLst>
      <p:ext uri="{BB962C8B-B14F-4D97-AF65-F5344CB8AC3E}">
        <p14:creationId xmlns:p14="http://schemas.microsoft.com/office/powerpoint/2010/main" val="803806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B3367"/>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E614CDD-AFEF-F340-B92F-E00D1EFE3C37}"/>
              </a:ext>
            </a:extLst>
          </p:cNvPr>
          <p:cNvSpPr txBox="1"/>
          <p:nvPr/>
        </p:nvSpPr>
        <p:spPr>
          <a:xfrm>
            <a:off x="313765" y="303903"/>
            <a:ext cx="11564470" cy="6250193"/>
          </a:xfrm>
          <a:prstGeom prst="rect">
            <a:avLst/>
          </a:prstGeom>
          <a:solidFill>
            <a:srgbClr val="FED21F"/>
          </a:solidFill>
          <a:effectLst>
            <a:glow rad="266700">
              <a:schemeClr val="accent1">
                <a:alpha val="40000"/>
              </a:schemeClr>
            </a:glow>
            <a:outerShdw blurRad="50800" dist="50800" dir="5400000" algn="ctr" rotWithShape="0">
              <a:srgbClr val="000000"/>
            </a:outerShdw>
            <a:reflection endPos="0" dist="50800" dir="5400000" sy="-100000" algn="bl" rotWithShape="0"/>
            <a:softEdge rad="0"/>
          </a:effectLst>
        </p:spPr>
        <p:txBody>
          <a:bodyPr wrap="square" rtlCol="0">
            <a:spAutoFit/>
          </a:bodyPr>
          <a:lstStyle/>
          <a:p>
            <a:endParaRPr lang="en-GB" dirty="0"/>
          </a:p>
        </p:txBody>
      </p:sp>
      <p:sp>
        <p:nvSpPr>
          <p:cNvPr id="4" name="CasellaDiTesto 3">
            <a:extLst>
              <a:ext uri="{FF2B5EF4-FFF2-40B4-BE49-F238E27FC236}">
                <a16:creationId xmlns:a16="http://schemas.microsoft.com/office/drawing/2014/main" id="{78DA08B9-7E24-D649-BEA5-91B23DDD5F7F}"/>
              </a:ext>
            </a:extLst>
          </p:cNvPr>
          <p:cNvSpPr txBox="1"/>
          <p:nvPr/>
        </p:nvSpPr>
        <p:spPr>
          <a:xfrm>
            <a:off x="840089" y="997707"/>
            <a:ext cx="5782283" cy="1545763"/>
          </a:xfrm>
          <a:prstGeom prst="rect">
            <a:avLst/>
          </a:prstGeom>
          <a:solidFill>
            <a:srgbClr val="0B3367"/>
          </a:solidFill>
        </p:spPr>
        <p:txBody>
          <a:bodyPr wrap="square" rtlCol="0" anchor="ctr" anchorCtr="0">
            <a:noAutofit/>
          </a:bodyPr>
          <a:lstStyle/>
          <a:p>
            <a:pPr algn="ctr"/>
            <a:r>
              <a:rPr lang="it-IT" sz="3200" b="1" dirty="0">
                <a:solidFill>
                  <a:srgbClr val="FED21F"/>
                </a:solidFill>
                <a:latin typeface="Dosis" panose="02010503020202060003" pitchFamily="2" charset="77"/>
              </a:rPr>
              <a:t>Bene, ora siamo </a:t>
            </a:r>
            <a:r>
              <a:rPr lang="it-IT" sz="3200" b="1" dirty="0">
                <a:solidFill>
                  <a:srgbClr val="FED21F"/>
                </a:solidFill>
                <a:latin typeface="Abril Fatface" panose="02000503000000020003" pitchFamily="2" charset="77"/>
              </a:rPr>
              <a:t>pronti</a:t>
            </a:r>
            <a:r>
              <a:rPr lang="it-IT" sz="3200" b="1" dirty="0">
                <a:solidFill>
                  <a:srgbClr val="FED21F"/>
                </a:solidFill>
                <a:latin typeface="Dosis" panose="02010503020202060003" pitchFamily="2" charset="77"/>
              </a:rPr>
              <a:t> per </a:t>
            </a:r>
            <a:r>
              <a:rPr lang="it-IT" sz="3200" b="1" dirty="0">
                <a:solidFill>
                  <a:srgbClr val="FED21F"/>
                </a:solidFill>
                <a:latin typeface="Abril Fatface" panose="02000503000000020003" pitchFamily="2" charset="77"/>
              </a:rPr>
              <a:t>iniziare</a:t>
            </a:r>
            <a:r>
              <a:rPr lang="it-IT" sz="3200" b="1" dirty="0">
                <a:solidFill>
                  <a:srgbClr val="FED21F"/>
                </a:solidFill>
                <a:latin typeface="Dosis" panose="02010503020202060003" pitchFamily="2" charset="77"/>
              </a:rPr>
              <a:t>.</a:t>
            </a:r>
          </a:p>
        </p:txBody>
      </p:sp>
      <p:pic>
        <p:nvPicPr>
          <p:cNvPr id="10" name="Elemento grafico 9" descr="Cerchio con freccia destra">
            <a:extLst>
              <a:ext uri="{FF2B5EF4-FFF2-40B4-BE49-F238E27FC236}">
                <a16:creationId xmlns:a16="http://schemas.microsoft.com/office/drawing/2014/main" id="{A64B2097-D2F0-1246-8EFA-AD7350152A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10782301" y="585786"/>
            <a:ext cx="914400" cy="914400"/>
          </a:xfrm>
          <a:prstGeom prst="rect">
            <a:avLst/>
          </a:prstGeom>
        </p:spPr>
      </p:pic>
      <p:pic>
        <p:nvPicPr>
          <p:cNvPr id="13" name="Elemento grafico 12" descr="Cerchio con freccia destra">
            <a:extLst>
              <a:ext uri="{FF2B5EF4-FFF2-40B4-BE49-F238E27FC236}">
                <a16:creationId xmlns:a16="http://schemas.microsoft.com/office/drawing/2014/main" id="{660F8BDE-4F46-3D44-82F8-D8B7C837B86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8211159" y="571497"/>
            <a:ext cx="914400" cy="914400"/>
          </a:xfrm>
          <a:prstGeom prst="rect">
            <a:avLst/>
          </a:prstGeom>
        </p:spPr>
      </p:pic>
      <p:sp>
        <p:nvSpPr>
          <p:cNvPr id="11" name="CasellaDiTesto 10">
            <a:extLst>
              <a:ext uri="{FF2B5EF4-FFF2-40B4-BE49-F238E27FC236}">
                <a16:creationId xmlns:a16="http://schemas.microsoft.com/office/drawing/2014/main" id="{E82D01F3-689B-BD43-9613-1A055B760855}"/>
              </a:ext>
            </a:extLst>
          </p:cNvPr>
          <p:cNvSpPr txBox="1"/>
          <p:nvPr/>
        </p:nvSpPr>
        <p:spPr>
          <a:xfrm>
            <a:off x="9139847" y="585785"/>
            <a:ext cx="1656742" cy="900111"/>
          </a:xfrm>
          <a:prstGeom prst="rect">
            <a:avLst/>
          </a:prstGeom>
          <a:noFill/>
          <a:ln w="25400" cap="rnd">
            <a:solidFill>
              <a:srgbClr val="0B3367"/>
            </a:solidFill>
            <a:prstDash val="sysDash"/>
          </a:ln>
        </p:spPr>
        <p:txBody>
          <a:bodyPr wrap="square" rtlCol="0" anchor="ctr" anchorCtr="0">
            <a:noAutofit/>
          </a:bodyPr>
          <a:lstStyle/>
          <a:p>
            <a:pPr algn="ctr"/>
            <a:r>
              <a:rPr lang="it-IT" sz="2800" b="1" dirty="0">
                <a:latin typeface="Dosis" panose="02010503020202060003" pitchFamily="2" charset="77"/>
              </a:rPr>
              <a:t>€ 1534,00 </a:t>
            </a:r>
          </a:p>
        </p:txBody>
      </p:sp>
      <p:sp>
        <p:nvSpPr>
          <p:cNvPr id="14" name="CasellaDiTesto 13">
            <a:extLst>
              <a:ext uri="{FF2B5EF4-FFF2-40B4-BE49-F238E27FC236}">
                <a16:creationId xmlns:a16="http://schemas.microsoft.com/office/drawing/2014/main" id="{EC3FD894-7B6A-9B44-8543-9C76B0FFBF06}"/>
              </a:ext>
            </a:extLst>
          </p:cNvPr>
          <p:cNvSpPr txBox="1"/>
          <p:nvPr/>
        </p:nvSpPr>
        <p:spPr>
          <a:xfrm>
            <a:off x="3161980" y="2840968"/>
            <a:ext cx="7826585" cy="1300481"/>
          </a:xfrm>
          <a:prstGeom prst="rect">
            <a:avLst/>
          </a:prstGeom>
          <a:solidFill>
            <a:srgbClr val="0B3367"/>
          </a:solidFill>
        </p:spPr>
        <p:txBody>
          <a:bodyPr wrap="square" rtlCol="0" anchor="ctr" anchorCtr="0">
            <a:noAutofit/>
          </a:bodyPr>
          <a:lstStyle/>
          <a:p>
            <a:pPr algn="ctr"/>
            <a:r>
              <a:rPr lang="it-IT" sz="3200" b="1" dirty="0">
                <a:solidFill>
                  <a:srgbClr val="0DEDB0"/>
                </a:solidFill>
                <a:latin typeface="Dosis" panose="02010503020202060003" pitchFamily="2" charset="77"/>
              </a:rPr>
              <a:t>Clicca il </a:t>
            </a:r>
            <a:r>
              <a:rPr lang="it-IT" sz="3200" b="1" dirty="0">
                <a:solidFill>
                  <a:srgbClr val="0DEDB0"/>
                </a:solidFill>
                <a:latin typeface="Abril Fatface" panose="02000503000000020003" pitchFamily="2" charset="77"/>
              </a:rPr>
              <a:t>pulsante</a:t>
            </a:r>
            <a:r>
              <a:rPr lang="it-IT" sz="3200" b="1" dirty="0">
                <a:solidFill>
                  <a:srgbClr val="0DEDB0"/>
                </a:solidFill>
                <a:latin typeface="Dosis" panose="02010503020202060003" pitchFamily="2" charset="77"/>
              </a:rPr>
              <a:t> </a:t>
            </a:r>
            <a:r>
              <a:rPr lang="it-IT" sz="3200" b="1" dirty="0">
                <a:solidFill>
                  <a:srgbClr val="0DEDB0"/>
                </a:solidFill>
                <a:latin typeface="Abril Fatface" panose="02000503000000020003" pitchFamily="2" charset="77"/>
              </a:rPr>
              <a:t>sottostante</a:t>
            </a:r>
            <a:r>
              <a:rPr lang="it-IT" sz="3200" b="1" dirty="0">
                <a:solidFill>
                  <a:srgbClr val="0DEDB0"/>
                </a:solidFill>
                <a:latin typeface="Dosis" panose="02010503020202060003" pitchFamily="2" charset="77"/>
              </a:rPr>
              <a:t> per avviare il </a:t>
            </a:r>
            <a:r>
              <a:rPr lang="it-IT" sz="3200" b="1" dirty="0">
                <a:solidFill>
                  <a:srgbClr val="0DEDB0"/>
                </a:solidFill>
                <a:latin typeface="Abril Fatface" panose="02000503000000020003" pitchFamily="2" charset="77"/>
              </a:rPr>
              <a:t>gioco</a:t>
            </a:r>
            <a:endParaRPr lang="it-IT" sz="2800" b="1" dirty="0">
              <a:solidFill>
                <a:srgbClr val="0DEDB0"/>
              </a:solidFill>
              <a:latin typeface="Abril Fatface" panose="02000503000000020003" pitchFamily="2" charset="77"/>
            </a:endParaRPr>
          </a:p>
        </p:txBody>
      </p:sp>
      <p:sp>
        <p:nvSpPr>
          <p:cNvPr id="3" name="CasellaDiTesto 2">
            <a:hlinkClick r:id="rId7" action="ppaction://hlinksldjump"/>
            <a:extLst>
              <a:ext uri="{FF2B5EF4-FFF2-40B4-BE49-F238E27FC236}">
                <a16:creationId xmlns:a16="http://schemas.microsoft.com/office/drawing/2014/main" id="{E79C7422-ED08-0E41-835A-5399FA832EE1}"/>
              </a:ext>
            </a:extLst>
          </p:cNvPr>
          <p:cNvSpPr txBox="1"/>
          <p:nvPr/>
        </p:nvSpPr>
        <p:spPr>
          <a:xfrm>
            <a:off x="3641835" y="4934703"/>
            <a:ext cx="4908330" cy="1300481"/>
          </a:xfrm>
          <a:prstGeom prst="rect">
            <a:avLst/>
          </a:prstGeom>
          <a:solidFill>
            <a:srgbClr val="188CB1"/>
          </a:solidFill>
          <a:ln w="79375" cap="rnd">
            <a:solidFill>
              <a:srgbClr val="002060"/>
            </a:solidFill>
          </a:ln>
        </p:spPr>
        <p:txBody>
          <a:bodyPr wrap="square" rtlCol="0" anchor="ctr" anchorCtr="0">
            <a:noAutofit/>
          </a:bodyPr>
          <a:lstStyle/>
          <a:p>
            <a:pPr algn="ctr"/>
            <a:r>
              <a:rPr lang="it-IT" sz="4800" b="1" dirty="0">
                <a:solidFill>
                  <a:srgbClr val="FED21F"/>
                </a:solidFill>
                <a:latin typeface="Dosis" panose="02010503020202060003" pitchFamily="2" charset="77"/>
              </a:rPr>
              <a:t>INIZIA IL GIOCO</a:t>
            </a:r>
          </a:p>
        </p:txBody>
      </p:sp>
      <p:sp>
        <p:nvSpPr>
          <p:cNvPr id="5" name="Titolo 4">
            <a:extLst>
              <a:ext uri="{FF2B5EF4-FFF2-40B4-BE49-F238E27FC236}">
                <a16:creationId xmlns:a16="http://schemas.microsoft.com/office/drawing/2014/main" id="{E53700C0-330B-024B-AAEE-01AC0BEFE558}"/>
              </a:ext>
            </a:extLst>
          </p:cNvPr>
          <p:cNvSpPr>
            <a:spLocks noGrp="1"/>
          </p:cNvSpPr>
          <p:nvPr>
            <p:ph type="title" idx="4294967295"/>
          </p:nvPr>
        </p:nvSpPr>
        <p:spPr>
          <a:xfrm>
            <a:off x="3410559" y="-1543501"/>
            <a:ext cx="10515600" cy="1325563"/>
          </a:xfrm>
        </p:spPr>
        <p:txBody>
          <a:bodyPr/>
          <a:lstStyle/>
          <a:p>
            <a:r>
              <a:rPr lang="it-IT" dirty="0"/>
              <a:t>Inizia</a:t>
            </a:r>
            <a:r>
              <a:rPr lang="it-IT" baseline="0" dirty="0"/>
              <a:t> il gioco</a:t>
            </a:r>
            <a:endParaRPr lang="it-IT" dirty="0"/>
          </a:p>
        </p:txBody>
      </p:sp>
    </p:spTree>
    <p:extLst>
      <p:ext uri="{BB962C8B-B14F-4D97-AF65-F5344CB8AC3E}">
        <p14:creationId xmlns:p14="http://schemas.microsoft.com/office/powerpoint/2010/main" val="294307099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C386A89-AEE8-D747-8B20-8567DF4A77D0}"/>
              </a:ext>
            </a:extLst>
          </p:cNvPr>
          <p:cNvSpPr txBox="1"/>
          <p:nvPr/>
        </p:nvSpPr>
        <p:spPr>
          <a:xfrm>
            <a:off x="3057394" y="-1124866"/>
            <a:ext cx="5800200" cy="584775"/>
          </a:xfrm>
          <a:prstGeom prst="rect">
            <a:avLst/>
          </a:prstGeom>
          <a:solidFill>
            <a:srgbClr val="00902A"/>
          </a:solidFill>
        </p:spPr>
        <p:txBody>
          <a:bodyPr wrap="square" rtlCol="0">
            <a:spAutoFit/>
          </a:bodyPr>
          <a:lstStyle/>
          <a:p>
            <a:r>
              <a:rPr lang="it-IT" sz="3200" dirty="0"/>
              <a:t>Opzione B Livello 4 1A2A3B</a:t>
            </a:r>
          </a:p>
        </p:txBody>
      </p:sp>
      <p:sp>
        <p:nvSpPr>
          <p:cNvPr id="5" name="CasellaDiTesto 4">
            <a:extLst>
              <a:ext uri="{FF2B5EF4-FFF2-40B4-BE49-F238E27FC236}">
                <a16:creationId xmlns:a16="http://schemas.microsoft.com/office/drawing/2014/main" id="{47F0920A-6A2D-8145-B22C-FB09D50810DF}"/>
              </a:ext>
            </a:extLst>
          </p:cNvPr>
          <p:cNvSpPr txBox="1"/>
          <p:nvPr/>
        </p:nvSpPr>
        <p:spPr>
          <a:xfrm>
            <a:off x="9379737" y="772634"/>
            <a:ext cx="1064715" cy="523220"/>
          </a:xfrm>
          <a:prstGeom prst="rect">
            <a:avLst/>
          </a:prstGeom>
          <a:noFill/>
        </p:spPr>
        <p:txBody>
          <a:bodyPr wrap="none" rtlCol="0">
            <a:spAutoFit/>
          </a:bodyPr>
          <a:lstStyle/>
          <a:p>
            <a:r>
              <a:rPr lang="it-IT" sz="2800" b="1" dirty="0">
                <a:latin typeface="Dosis" panose="02010503020202060003" pitchFamily="2" charset="77"/>
              </a:rPr>
              <a:t>€ 200</a:t>
            </a:r>
          </a:p>
        </p:txBody>
      </p:sp>
      <p:pic>
        <p:nvPicPr>
          <p:cNvPr id="6" name="Elemento grafico 5" descr="Cerchio con freccia destra">
            <a:extLst>
              <a:ext uri="{FF2B5EF4-FFF2-40B4-BE49-F238E27FC236}">
                <a16:creationId xmlns:a16="http://schemas.microsoft.com/office/drawing/2014/main" id="{47C2C08F-B6F4-A949-8EEC-4670F6ED51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784569" y="577044"/>
            <a:ext cx="914400" cy="914400"/>
          </a:xfrm>
          <a:prstGeom prst="rect">
            <a:avLst/>
          </a:prstGeom>
        </p:spPr>
      </p:pic>
      <p:pic>
        <p:nvPicPr>
          <p:cNvPr id="7" name="Elemento grafico 6" descr="Cerchio con freccia destra">
            <a:extLst>
              <a:ext uri="{FF2B5EF4-FFF2-40B4-BE49-F238E27FC236}">
                <a16:creationId xmlns:a16="http://schemas.microsoft.com/office/drawing/2014/main" id="{F5B30ACD-13C2-EF4B-A8D4-9FC7CDAC6C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00000">
            <a:off x="8148189" y="588856"/>
            <a:ext cx="914400" cy="914400"/>
          </a:xfrm>
          <a:prstGeom prst="rect">
            <a:avLst/>
          </a:prstGeom>
        </p:spPr>
      </p:pic>
      <p:sp>
        <p:nvSpPr>
          <p:cNvPr id="10" name="CasellaDiTesto 9">
            <a:extLst>
              <a:ext uri="{FF2B5EF4-FFF2-40B4-BE49-F238E27FC236}">
                <a16:creationId xmlns:a16="http://schemas.microsoft.com/office/drawing/2014/main" id="{49F227F8-A573-2B47-BE72-3A4EA154B84A}"/>
              </a:ext>
            </a:extLst>
          </p:cNvPr>
          <p:cNvSpPr txBox="1"/>
          <p:nvPr/>
        </p:nvSpPr>
        <p:spPr>
          <a:xfrm>
            <a:off x="674862" y="4049981"/>
            <a:ext cx="9237233" cy="914400"/>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Perfetto! Sei un esempio da seguire! Hai racimolato un bel gruzzoletto, sei così lungimirante che lo metti addirittura da parte! Voto: </a:t>
            </a:r>
            <a:r>
              <a:rPr lang="it-IT" sz="2400" b="1" dirty="0" err="1">
                <a:solidFill>
                  <a:srgbClr val="0DEDB0"/>
                </a:solidFill>
                <a:latin typeface="Dosis" panose="02010503020202060003" pitchFamily="2" charset="77"/>
              </a:rPr>
              <a:t>Diesci</a:t>
            </a:r>
            <a:r>
              <a:rPr lang="it-IT" sz="2400" b="1" dirty="0">
                <a:solidFill>
                  <a:srgbClr val="0DEDB0"/>
                </a:solidFill>
                <a:latin typeface="Dosis" panose="02010503020202060003" pitchFamily="2" charset="77"/>
              </a:rPr>
              <a:t>!</a:t>
            </a:r>
          </a:p>
        </p:txBody>
      </p:sp>
      <p:sp>
        <p:nvSpPr>
          <p:cNvPr id="8" name="CasellaDiTesto 7">
            <a:extLst>
              <a:ext uri="{FF2B5EF4-FFF2-40B4-BE49-F238E27FC236}">
                <a16:creationId xmlns:a16="http://schemas.microsoft.com/office/drawing/2014/main" id="{F9B3F81C-4DFB-F84B-9720-72353C064F58}"/>
              </a:ext>
            </a:extLst>
          </p:cNvPr>
          <p:cNvSpPr txBox="1"/>
          <p:nvPr/>
        </p:nvSpPr>
        <p:spPr>
          <a:xfrm>
            <a:off x="674863" y="1509272"/>
            <a:ext cx="7930526" cy="2245861"/>
          </a:xfrm>
          <a:prstGeom prst="rect">
            <a:avLst/>
          </a:prstGeom>
          <a:solidFill>
            <a:srgbClr val="0B3367"/>
          </a:solidFill>
        </p:spPr>
        <p:txBody>
          <a:bodyPr wrap="square" rtlCol="0" anchor="t" anchorCtr="0">
            <a:noAutofit/>
          </a:bodyPr>
          <a:lstStyle/>
          <a:p>
            <a:pPr algn="ctr"/>
            <a:r>
              <a:rPr lang="it-IT" sz="4000" b="1" dirty="0">
                <a:solidFill>
                  <a:srgbClr val="0DEDB0"/>
                </a:solidFill>
                <a:latin typeface="Abril Fatface" panose="02000503000000020003" pitchFamily="2" charset="77"/>
              </a:rPr>
              <a:t>B) </a:t>
            </a:r>
            <a:r>
              <a:rPr lang="it-IT" sz="2400" b="1" dirty="0">
                <a:solidFill>
                  <a:srgbClr val="0DEDB0"/>
                </a:solidFill>
                <a:latin typeface="Dosis" panose="02010503020202060003" pitchFamily="2" charset="77"/>
              </a:rPr>
              <a:t>Le vacanze sono d’obbligo dopo un anno scolastico a sgobbare sui libri, tuttavia non voglio stare 3 mesi in spiaggia. </a:t>
            </a:r>
          </a:p>
          <a:p>
            <a:pPr algn="ctr"/>
            <a:r>
              <a:rPr lang="it-IT" sz="2400" b="1" dirty="0">
                <a:solidFill>
                  <a:srgbClr val="0DEDB0"/>
                </a:solidFill>
                <a:latin typeface="Dosis" panose="02010503020202060003" pitchFamily="2" charset="77"/>
              </a:rPr>
              <a:t>Decido di trovare un lavoretto per l’estate, nulla di impegnativo, ma qualcosa che mi possa far guadagnare qualche spicciolo</a:t>
            </a:r>
          </a:p>
        </p:txBody>
      </p:sp>
      <p:sp>
        <p:nvSpPr>
          <p:cNvPr id="3" name="Titolo 2">
            <a:extLst>
              <a:ext uri="{FF2B5EF4-FFF2-40B4-BE49-F238E27FC236}">
                <a16:creationId xmlns:a16="http://schemas.microsoft.com/office/drawing/2014/main" id="{0FB2DFD8-BB56-C948-BA39-F366F2D6FA80}"/>
              </a:ext>
            </a:extLst>
          </p:cNvPr>
          <p:cNvSpPr>
            <a:spLocks noGrp="1"/>
          </p:cNvSpPr>
          <p:nvPr>
            <p:ph type="title" idx="4294967295"/>
          </p:nvPr>
        </p:nvSpPr>
        <p:spPr>
          <a:xfrm>
            <a:off x="504093" y="-1957869"/>
            <a:ext cx="10515600" cy="1325563"/>
          </a:xfrm>
        </p:spPr>
        <p:txBody>
          <a:bodyPr/>
          <a:lstStyle/>
          <a:p>
            <a:pPr rtl="0" eaLnBrk="1" latinLnBrk="0" hangingPunct="1"/>
            <a:r>
              <a:rPr lang="it-IT" sz="3200" kern="1200" dirty="0">
                <a:solidFill>
                  <a:srgbClr val="000000"/>
                </a:solidFill>
                <a:effectLst/>
                <a:latin typeface="Calibri" panose="020F0502020204030204" pitchFamily="34" charset="0"/>
                <a:ea typeface="+mn-ea"/>
                <a:cs typeface="+mn-cs"/>
              </a:rPr>
              <a:t>Opzione B Livello 4 1A2A3B</a:t>
            </a:r>
            <a:endParaRPr lang="it-IT" dirty="0">
              <a:effectLst/>
            </a:endParaRPr>
          </a:p>
        </p:txBody>
      </p:sp>
      <p:pic>
        <p:nvPicPr>
          <p:cNvPr id="9" name="Elemento grafico 8" descr="Riproduci">
            <a:hlinkClick r:id="rId8" action="ppaction://hlinksldjump"/>
            <a:extLst>
              <a:ext uri="{FF2B5EF4-FFF2-40B4-BE49-F238E27FC236}">
                <a16:creationId xmlns:a16="http://schemas.microsoft.com/office/drawing/2014/main" id="{F089196D-C8BE-BC4E-9163-AA13557DBFF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71839" y="5319054"/>
            <a:ext cx="1135324" cy="1135324"/>
          </a:xfrm>
          <a:prstGeom prst="rect">
            <a:avLst/>
          </a:prstGeom>
        </p:spPr>
      </p:pic>
      <p:pic>
        <p:nvPicPr>
          <p:cNvPr id="11" name="Immagine 10">
            <a:extLst>
              <a:ext uri="{FF2B5EF4-FFF2-40B4-BE49-F238E27FC236}">
                <a16:creationId xmlns:a16="http://schemas.microsoft.com/office/drawing/2014/main" id="{16807777-1A66-4445-A96F-9B5D5D1C3621}"/>
              </a:ext>
            </a:extLst>
          </p:cNvPr>
          <p:cNvPicPr>
            <a:picLocks noChangeAspect="1"/>
          </p:cNvPicPr>
          <p:nvPr/>
        </p:nvPicPr>
        <p:blipFill>
          <a:blip r:embed="rId11"/>
          <a:stretch>
            <a:fillRect/>
          </a:stretch>
        </p:blipFill>
        <p:spPr>
          <a:xfrm>
            <a:off x="8418526" y="1446998"/>
            <a:ext cx="4051852" cy="4051852"/>
          </a:xfrm>
          <a:prstGeom prst="rect">
            <a:avLst/>
          </a:prstGeom>
        </p:spPr>
      </p:pic>
    </p:spTree>
    <p:extLst>
      <p:ext uri="{BB962C8B-B14F-4D97-AF65-F5344CB8AC3E}">
        <p14:creationId xmlns:p14="http://schemas.microsoft.com/office/powerpoint/2010/main" val="34006854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C386A89-AEE8-D747-8B20-8567DF4A77D0}"/>
              </a:ext>
            </a:extLst>
          </p:cNvPr>
          <p:cNvSpPr txBox="1"/>
          <p:nvPr/>
        </p:nvSpPr>
        <p:spPr>
          <a:xfrm>
            <a:off x="3057394" y="-1124866"/>
            <a:ext cx="5800200" cy="584775"/>
          </a:xfrm>
          <a:prstGeom prst="rect">
            <a:avLst/>
          </a:prstGeom>
          <a:solidFill>
            <a:srgbClr val="00902A"/>
          </a:solidFill>
        </p:spPr>
        <p:txBody>
          <a:bodyPr wrap="square" rtlCol="0">
            <a:spAutoFit/>
          </a:bodyPr>
          <a:lstStyle/>
          <a:p>
            <a:r>
              <a:rPr lang="it-IT" sz="3200" dirty="0"/>
              <a:t>Opzione B Livello 4 1A2B3B</a:t>
            </a:r>
          </a:p>
        </p:txBody>
      </p:sp>
      <p:sp>
        <p:nvSpPr>
          <p:cNvPr id="5" name="CasellaDiTesto 4">
            <a:extLst>
              <a:ext uri="{FF2B5EF4-FFF2-40B4-BE49-F238E27FC236}">
                <a16:creationId xmlns:a16="http://schemas.microsoft.com/office/drawing/2014/main" id="{47F0920A-6A2D-8145-B22C-FB09D50810DF}"/>
              </a:ext>
            </a:extLst>
          </p:cNvPr>
          <p:cNvSpPr txBox="1"/>
          <p:nvPr/>
        </p:nvSpPr>
        <p:spPr>
          <a:xfrm>
            <a:off x="9379737" y="772634"/>
            <a:ext cx="1069524" cy="523220"/>
          </a:xfrm>
          <a:prstGeom prst="rect">
            <a:avLst/>
          </a:prstGeom>
          <a:noFill/>
        </p:spPr>
        <p:txBody>
          <a:bodyPr wrap="none" rtlCol="0">
            <a:spAutoFit/>
          </a:bodyPr>
          <a:lstStyle/>
          <a:p>
            <a:r>
              <a:rPr lang="it-IT" sz="2800" b="1" dirty="0">
                <a:latin typeface="Dosis" panose="02010503020202060003" pitchFamily="2" charset="77"/>
              </a:rPr>
              <a:t>€ 300</a:t>
            </a:r>
          </a:p>
        </p:txBody>
      </p:sp>
      <p:pic>
        <p:nvPicPr>
          <p:cNvPr id="6" name="Elemento grafico 5" descr="Cerchio con freccia destra">
            <a:extLst>
              <a:ext uri="{FF2B5EF4-FFF2-40B4-BE49-F238E27FC236}">
                <a16:creationId xmlns:a16="http://schemas.microsoft.com/office/drawing/2014/main" id="{47C2C08F-B6F4-A949-8EEC-4670F6ED51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784569" y="577044"/>
            <a:ext cx="914400" cy="914400"/>
          </a:xfrm>
          <a:prstGeom prst="rect">
            <a:avLst/>
          </a:prstGeom>
        </p:spPr>
      </p:pic>
      <p:pic>
        <p:nvPicPr>
          <p:cNvPr id="7" name="Elemento grafico 6" descr="Cerchio con freccia destra">
            <a:extLst>
              <a:ext uri="{FF2B5EF4-FFF2-40B4-BE49-F238E27FC236}">
                <a16:creationId xmlns:a16="http://schemas.microsoft.com/office/drawing/2014/main" id="{F5B30ACD-13C2-EF4B-A8D4-9FC7CDAC6C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00000">
            <a:off x="8148189" y="588856"/>
            <a:ext cx="914400" cy="914400"/>
          </a:xfrm>
          <a:prstGeom prst="rect">
            <a:avLst/>
          </a:prstGeom>
        </p:spPr>
      </p:pic>
      <p:sp>
        <p:nvSpPr>
          <p:cNvPr id="10" name="CasellaDiTesto 9">
            <a:extLst>
              <a:ext uri="{FF2B5EF4-FFF2-40B4-BE49-F238E27FC236}">
                <a16:creationId xmlns:a16="http://schemas.microsoft.com/office/drawing/2014/main" id="{49F227F8-A573-2B47-BE72-3A4EA154B84A}"/>
              </a:ext>
            </a:extLst>
          </p:cNvPr>
          <p:cNvSpPr txBox="1"/>
          <p:nvPr/>
        </p:nvSpPr>
        <p:spPr>
          <a:xfrm>
            <a:off x="674862" y="4049981"/>
            <a:ext cx="9237233" cy="914400"/>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Perfetto! Sei un esempio da seguire! Hai racimolato un bel gruzzoletto, sei così lungimirante che lo metti addirittura da parte! Voto: </a:t>
            </a:r>
            <a:r>
              <a:rPr lang="it-IT" sz="2400" b="1" dirty="0" err="1">
                <a:solidFill>
                  <a:srgbClr val="0DEDB0"/>
                </a:solidFill>
                <a:latin typeface="Dosis" panose="02010503020202060003" pitchFamily="2" charset="77"/>
              </a:rPr>
              <a:t>Diesci</a:t>
            </a:r>
            <a:r>
              <a:rPr lang="it-IT" sz="2400" b="1" dirty="0">
                <a:solidFill>
                  <a:srgbClr val="0DEDB0"/>
                </a:solidFill>
                <a:latin typeface="Dosis" panose="02010503020202060003" pitchFamily="2" charset="77"/>
              </a:rPr>
              <a:t>!</a:t>
            </a:r>
          </a:p>
        </p:txBody>
      </p:sp>
      <p:sp>
        <p:nvSpPr>
          <p:cNvPr id="8" name="CasellaDiTesto 7">
            <a:extLst>
              <a:ext uri="{FF2B5EF4-FFF2-40B4-BE49-F238E27FC236}">
                <a16:creationId xmlns:a16="http://schemas.microsoft.com/office/drawing/2014/main" id="{F9B3F81C-4DFB-F84B-9720-72353C064F58}"/>
              </a:ext>
            </a:extLst>
          </p:cNvPr>
          <p:cNvSpPr txBox="1"/>
          <p:nvPr/>
        </p:nvSpPr>
        <p:spPr>
          <a:xfrm>
            <a:off x="674863" y="1509272"/>
            <a:ext cx="7930526" cy="2245861"/>
          </a:xfrm>
          <a:prstGeom prst="rect">
            <a:avLst/>
          </a:prstGeom>
          <a:solidFill>
            <a:srgbClr val="0B3367"/>
          </a:solidFill>
        </p:spPr>
        <p:txBody>
          <a:bodyPr wrap="square" rtlCol="0" anchor="t" anchorCtr="0">
            <a:noAutofit/>
          </a:bodyPr>
          <a:lstStyle/>
          <a:p>
            <a:pPr algn="ctr"/>
            <a:r>
              <a:rPr lang="it-IT" sz="4000" b="1" dirty="0">
                <a:solidFill>
                  <a:srgbClr val="0DEDB0"/>
                </a:solidFill>
                <a:latin typeface="Abril Fatface" panose="02000503000000020003" pitchFamily="2" charset="77"/>
              </a:rPr>
              <a:t>B) </a:t>
            </a:r>
            <a:r>
              <a:rPr lang="it-IT" sz="2400" b="1" dirty="0">
                <a:solidFill>
                  <a:srgbClr val="0DEDB0"/>
                </a:solidFill>
                <a:latin typeface="Dosis" panose="02010503020202060003" pitchFamily="2" charset="77"/>
              </a:rPr>
              <a:t>Le vacanze sono d’obbligo dopo un anno scolastico a sgobbare sui libri, tuttavia non voglio stare 3 mesi in spiaggia. </a:t>
            </a:r>
          </a:p>
          <a:p>
            <a:pPr algn="ctr"/>
            <a:r>
              <a:rPr lang="it-IT" sz="2400" b="1" dirty="0">
                <a:solidFill>
                  <a:srgbClr val="0DEDB0"/>
                </a:solidFill>
                <a:latin typeface="Dosis" panose="02010503020202060003" pitchFamily="2" charset="77"/>
              </a:rPr>
              <a:t>Decido di trovare un lavoretto per l’estate, nulla di impegnativo, ma qualcosa che mi possa far guadagnare qualche spicciolo</a:t>
            </a:r>
          </a:p>
        </p:txBody>
      </p:sp>
      <p:sp>
        <p:nvSpPr>
          <p:cNvPr id="3" name="Titolo 2">
            <a:extLst>
              <a:ext uri="{FF2B5EF4-FFF2-40B4-BE49-F238E27FC236}">
                <a16:creationId xmlns:a16="http://schemas.microsoft.com/office/drawing/2014/main" id="{859171FB-0DC4-CC40-BFB8-A0104F0B4AB8}"/>
              </a:ext>
            </a:extLst>
          </p:cNvPr>
          <p:cNvSpPr>
            <a:spLocks noGrp="1"/>
          </p:cNvSpPr>
          <p:nvPr>
            <p:ph type="title" idx="4294967295"/>
          </p:nvPr>
        </p:nvSpPr>
        <p:spPr>
          <a:xfrm>
            <a:off x="838200" y="-1856136"/>
            <a:ext cx="10515600" cy="1325563"/>
          </a:xfrm>
        </p:spPr>
        <p:txBody>
          <a:bodyPr/>
          <a:lstStyle/>
          <a:p>
            <a:pPr rtl="0" eaLnBrk="1" latinLnBrk="0" hangingPunct="1"/>
            <a:r>
              <a:rPr lang="it-IT" sz="3200" kern="1200" dirty="0">
                <a:solidFill>
                  <a:srgbClr val="000000"/>
                </a:solidFill>
                <a:effectLst/>
                <a:latin typeface="Calibri" panose="020F0502020204030204" pitchFamily="34" charset="0"/>
                <a:ea typeface="+mn-ea"/>
                <a:cs typeface="+mn-cs"/>
              </a:rPr>
              <a:t>Opzione B Livello 4 1A2B3B</a:t>
            </a:r>
            <a:endParaRPr lang="it-IT" dirty="0">
              <a:effectLst/>
            </a:endParaRPr>
          </a:p>
        </p:txBody>
      </p:sp>
      <p:pic>
        <p:nvPicPr>
          <p:cNvPr id="9" name="Elemento grafico 8" descr="Riproduci">
            <a:hlinkClick r:id="rId8" action="ppaction://hlinksldjump"/>
            <a:extLst>
              <a:ext uri="{FF2B5EF4-FFF2-40B4-BE49-F238E27FC236}">
                <a16:creationId xmlns:a16="http://schemas.microsoft.com/office/drawing/2014/main" id="{DB4B7833-1506-6D40-BE7B-9022FBC980B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74107" y="5474709"/>
            <a:ext cx="1135324" cy="1135324"/>
          </a:xfrm>
          <a:prstGeom prst="rect">
            <a:avLst/>
          </a:prstGeom>
        </p:spPr>
      </p:pic>
      <p:pic>
        <p:nvPicPr>
          <p:cNvPr id="11" name="Immagine 10">
            <a:extLst>
              <a:ext uri="{FF2B5EF4-FFF2-40B4-BE49-F238E27FC236}">
                <a16:creationId xmlns:a16="http://schemas.microsoft.com/office/drawing/2014/main" id="{71BFA6BE-C8D5-477F-8CA2-1D30B94A089D}"/>
              </a:ext>
            </a:extLst>
          </p:cNvPr>
          <p:cNvPicPr>
            <a:picLocks noChangeAspect="1"/>
          </p:cNvPicPr>
          <p:nvPr/>
        </p:nvPicPr>
        <p:blipFill>
          <a:blip r:embed="rId11"/>
          <a:stretch>
            <a:fillRect/>
          </a:stretch>
        </p:blipFill>
        <p:spPr>
          <a:xfrm>
            <a:off x="8418526" y="1446998"/>
            <a:ext cx="4051852" cy="4051852"/>
          </a:xfrm>
          <a:prstGeom prst="rect">
            <a:avLst/>
          </a:prstGeom>
        </p:spPr>
      </p:pic>
    </p:spTree>
    <p:extLst>
      <p:ext uri="{BB962C8B-B14F-4D97-AF65-F5344CB8AC3E}">
        <p14:creationId xmlns:p14="http://schemas.microsoft.com/office/powerpoint/2010/main" val="19822814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C386A89-AEE8-D747-8B20-8567DF4A77D0}"/>
              </a:ext>
            </a:extLst>
          </p:cNvPr>
          <p:cNvSpPr txBox="1"/>
          <p:nvPr/>
        </p:nvSpPr>
        <p:spPr>
          <a:xfrm>
            <a:off x="3057394" y="-1124866"/>
            <a:ext cx="5800200" cy="584775"/>
          </a:xfrm>
          <a:prstGeom prst="rect">
            <a:avLst/>
          </a:prstGeom>
          <a:solidFill>
            <a:srgbClr val="00902A"/>
          </a:solidFill>
        </p:spPr>
        <p:txBody>
          <a:bodyPr wrap="square" rtlCol="0">
            <a:spAutoFit/>
          </a:bodyPr>
          <a:lstStyle/>
          <a:p>
            <a:r>
              <a:rPr lang="it-IT" sz="3200" dirty="0"/>
              <a:t>Opzione B Livello 4 1A2C3B</a:t>
            </a:r>
          </a:p>
        </p:txBody>
      </p:sp>
      <p:sp>
        <p:nvSpPr>
          <p:cNvPr id="5" name="CasellaDiTesto 4">
            <a:extLst>
              <a:ext uri="{FF2B5EF4-FFF2-40B4-BE49-F238E27FC236}">
                <a16:creationId xmlns:a16="http://schemas.microsoft.com/office/drawing/2014/main" id="{47F0920A-6A2D-8145-B22C-FB09D50810DF}"/>
              </a:ext>
            </a:extLst>
          </p:cNvPr>
          <p:cNvSpPr txBox="1"/>
          <p:nvPr/>
        </p:nvSpPr>
        <p:spPr>
          <a:xfrm>
            <a:off x="9379737" y="772634"/>
            <a:ext cx="1069524" cy="523220"/>
          </a:xfrm>
          <a:prstGeom prst="rect">
            <a:avLst/>
          </a:prstGeom>
          <a:noFill/>
        </p:spPr>
        <p:txBody>
          <a:bodyPr wrap="none" rtlCol="0">
            <a:spAutoFit/>
          </a:bodyPr>
          <a:lstStyle/>
          <a:p>
            <a:r>
              <a:rPr lang="it-IT" sz="2800" b="1" dirty="0">
                <a:latin typeface="Dosis" panose="02010503020202060003" pitchFamily="2" charset="77"/>
              </a:rPr>
              <a:t>€ 300</a:t>
            </a:r>
          </a:p>
        </p:txBody>
      </p:sp>
      <p:pic>
        <p:nvPicPr>
          <p:cNvPr id="6" name="Elemento grafico 5" descr="Cerchio con freccia destra">
            <a:extLst>
              <a:ext uri="{FF2B5EF4-FFF2-40B4-BE49-F238E27FC236}">
                <a16:creationId xmlns:a16="http://schemas.microsoft.com/office/drawing/2014/main" id="{47C2C08F-B6F4-A949-8EEC-4670F6ED51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784569" y="577044"/>
            <a:ext cx="914400" cy="914400"/>
          </a:xfrm>
          <a:prstGeom prst="rect">
            <a:avLst/>
          </a:prstGeom>
        </p:spPr>
      </p:pic>
      <p:pic>
        <p:nvPicPr>
          <p:cNvPr id="7" name="Elemento grafico 6" descr="Cerchio con freccia destra">
            <a:extLst>
              <a:ext uri="{FF2B5EF4-FFF2-40B4-BE49-F238E27FC236}">
                <a16:creationId xmlns:a16="http://schemas.microsoft.com/office/drawing/2014/main" id="{F5B30ACD-13C2-EF4B-A8D4-9FC7CDAC6C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00000">
            <a:off x="8148189" y="588856"/>
            <a:ext cx="914400" cy="914400"/>
          </a:xfrm>
          <a:prstGeom prst="rect">
            <a:avLst/>
          </a:prstGeom>
        </p:spPr>
      </p:pic>
      <p:sp>
        <p:nvSpPr>
          <p:cNvPr id="10" name="CasellaDiTesto 9">
            <a:extLst>
              <a:ext uri="{FF2B5EF4-FFF2-40B4-BE49-F238E27FC236}">
                <a16:creationId xmlns:a16="http://schemas.microsoft.com/office/drawing/2014/main" id="{49F227F8-A573-2B47-BE72-3A4EA154B84A}"/>
              </a:ext>
            </a:extLst>
          </p:cNvPr>
          <p:cNvSpPr txBox="1"/>
          <p:nvPr/>
        </p:nvSpPr>
        <p:spPr>
          <a:xfrm>
            <a:off x="674862" y="4049981"/>
            <a:ext cx="9237233" cy="914400"/>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Perfetto! Sei un esempio da seguire! Hai racimolato un bel gruzzoletto, sei così lungimirante che lo metti addirittura da parte! Voto: </a:t>
            </a:r>
            <a:r>
              <a:rPr lang="it-IT" sz="2400" b="1" dirty="0" err="1">
                <a:solidFill>
                  <a:srgbClr val="0DEDB0"/>
                </a:solidFill>
                <a:latin typeface="Dosis" panose="02010503020202060003" pitchFamily="2" charset="77"/>
              </a:rPr>
              <a:t>Diesci</a:t>
            </a:r>
            <a:r>
              <a:rPr lang="it-IT" sz="2400" b="1" dirty="0">
                <a:solidFill>
                  <a:srgbClr val="0DEDB0"/>
                </a:solidFill>
                <a:latin typeface="Dosis" panose="02010503020202060003" pitchFamily="2" charset="77"/>
              </a:rPr>
              <a:t>!</a:t>
            </a:r>
          </a:p>
        </p:txBody>
      </p:sp>
      <p:sp>
        <p:nvSpPr>
          <p:cNvPr id="8" name="CasellaDiTesto 7">
            <a:extLst>
              <a:ext uri="{FF2B5EF4-FFF2-40B4-BE49-F238E27FC236}">
                <a16:creationId xmlns:a16="http://schemas.microsoft.com/office/drawing/2014/main" id="{F9B3F81C-4DFB-F84B-9720-72353C064F58}"/>
              </a:ext>
            </a:extLst>
          </p:cNvPr>
          <p:cNvSpPr txBox="1"/>
          <p:nvPr/>
        </p:nvSpPr>
        <p:spPr>
          <a:xfrm>
            <a:off x="674863" y="1509272"/>
            <a:ext cx="7930526" cy="2245861"/>
          </a:xfrm>
          <a:prstGeom prst="rect">
            <a:avLst/>
          </a:prstGeom>
          <a:solidFill>
            <a:srgbClr val="0B3367"/>
          </a:solidFill>
        </p:spPr>
        <p:txBody>
          <a:bodyPr wrap="square" rtlCol="0" anchor="t" anchorCtr="0">
            <a:noAutofit/>
          </a:bodyPr>
          <a:lstStyle/>
          <a:p>
            <a:pPr algn="ctr"/>
            <a:r>
              <a:rPr lang="it-IT" sz="4000" b="1" dirty="0">
                <a:solidFill>
                  <a:srgbClr val="0DEDB0"/>
                </a:solidFill>
                <a:latin typeface="Abril Fatface" panose="02000503000000020003" pitchFamily="2" charset="77"/>
              </a:rPr>
              <a:t>B) </a:t>
            </a:r>
            <a:r>
              <a:rPr lang="it-IT" sz="2400" b="1" dirty="0">
                <a:solidFill>
                  <a:srgbClr val="0DEDB0"/>
                </a:solidFill>
                <a:latin typeface="Dosis" panose="02010503020202060003" pitchFamily="2" charset="77"/>
              </a:rPr>
              <a:t>Le vacanze sono d’obbligo dopo un anno scolastico a sgobbare sui libri, tuttavia non voglio stare 3 mesi in spiaggia. </a:t>
            </a:r>
          </a:p>
          <a:p>
            <a:pPr algn="ctr"/>
            <a:r>
              <a:rPr lang="it-IT" sz="2400" b="1" dirty="0">
                <a:solidFill>
                  <a:srgbClr val="0DEDB0"/>
                </a:solidFill>
                <a:latin typeface="Dosis" panose="02010503020202060003" pitchFamily="2" charset="77"/>
              </a:rPr>
              <a:t>Decido di trovare un lavoretto per l’estate, nulla di impegnativo, ma qualcosa che mi possa far guadagnare qualche spicciolo</a:t>
            </a:r>
          </a:p>
        </p:txBody>
      </p:sp>
      <p:sp>
        <p:nvSpPr>
          <p:cNvPr id="3" name="Titolo 2">
            <a:extLst>
              <a:ext uri="{FF2B5EF4-FFF2-40B4-BE49-F238E27FC236}">
                <a16:creationId xmlns:a16="http://schemas.microsoft.com/office/drawing/2014/main" id="{A8FC5696-C86D-934B-80BD-827369A296CF}"/>
              </a:ext>
            </a:extLst>
          </p:cNvPr>
          <p:cNvSpPr>
            <a:spLocks noGrp="1"/>
          </p:cNvSpPr>
          <p:nvPr>
            <p:ph type="title" idx="4294967295"/>
          </p:nvPr>
        </p:nvSpPr>
        <p:spPr>
          <a:xfrm>
            <a:off x="838200" y="-2021882"/>
            <a:ext cx="10515600" cy="1325563"/>
          </a:xfrm>
        </p:spPr>
        <p:txBody>
          <a:bodyPr/>
          <a:lstStyle/>
          <a:p>
            <a:pPr rtl="0" eaLnBrk="1" latinLnBrk="0" hangingPunct="1"/>
            <a:r>
              <a:rPr lang="it-IT" sz="3200" kern="1200" dirty="0">
                <a:solidFill>
                  <a:srgbClr val="000000"/>
                </a:solidFill>
                <a:effectLst/>
                <a:latin typeface="Calibri" panose="020F0502020204030204" pitchFamily="34" charset="0"/>
                <a:ea typeface="+mn-ea"/>
                <a:cs typeface="+mn-cs"/>
              </a:rPr>
              <a:t>Opzione B Livello 4 1A2C3B</a:t>
            </a:r>
            <a:endParaRPr lang="it-IT" dirty="0">
              <a:effectLst/>
            </a:endParaRPr>
          </a:p>
        </p:txBody>
      </p:sp>
      <p:pic>
        <p:nvPicPr>
          <p:cNvPr id="9" name="Elemento grafico 8" descr="Riproduci">
            <a:hlinkClick r:id="rId8" action="ppaction://hlinksldjump"/>
            <a:extLst>
              <a:ext uri="{FF2B5EF4-FFF2-40B4-BE49-F238E27FC236}">
                <a16:creationId xmlns:a16="http://schemas.microsoft.com/office/drawing/2014/main" id="{E393B53A-34E2-DD45-A6CB-6AD51D8AD7F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74107" y="5498850"/>
            <a:ext cx="1135324" cy="1135324"/>
          </a:xfrm>
          <a:prstGeom prst="rect">
            <a:avLst/>
          </a:prstGeom>
        </p:spPr>
      </p:pic>
      <p:pic>
        <p:nvPicPr>
          <p:cNvPr id="11" name="Immagine 10">
            <a:extLst>
              <a:ext uri="{FF2B5EF4-FFF2-40B4-BE49-F238E27FC236}">
                <a16:creationId xmlns:a16="http://schemas.microsoft.com/office/drawing/2014/main" id="{32FE7C97-EA62-452B-B383-EA07D3F772AA}"/>
              </a:ext>
            </a:extLst>
          </p:cNvPr>
          <p:cNvPicPr>
            <a:picLocks noChangeAspect="1"/>
          </p:cNvPicPr>
          <p:nvPr/>
        </p:nvPicPr>
        <p:blipFill>
          <a:blip r:embed="rId11"/>
          <a:stretch>
            <a:fillRect/>
          </a:stretch>
        </p:blipFill>
        <p:spPr>
          <a:xfrm>
            <a:off x="8418526" y="1446998"/>
            <a:ext cx="4051852" cy="4051852"/>
          </a:xfrm>
          <a:prstGeom prst="rect">
            <a:avLst/>
          </a:prstGeom>
        </p:spPr>
      </p:pic>
    </p:spTree>
    <p:extLst>
      <p:ext uri="{BB962C8B-B14F-4D97-AF65-F5344CB8AC3E}">
        <p14:creationId xmlns:p14="http://schemas.microsoft.com/office/powerpoint/2010/main" val="3562684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C386A89-AEE8-D747-8B20-8567DF4A77D0}"/>
              </a:ext>
            </a:extLst>
          </p:cNvPr>
          <p:cNvSpPr txBox="1"/>
          <p:nvPr/>
        </p:nvSpPr>
        <p:spPr>
          <a:xfrm>
            <a:off x="3057394" y="-1124866"/>
            <a:ext cx="5800200" cy="584775"/>
          </a:xfrm>
          <a:prstGeom prst="rect">
            <a:avLst/>
          </a:prstGeom>
          <a:solidFill>
            <a:srgbClr val="00902A"/>
          </a:solidFill>
        </p:spPr>
        <p:txBody>
          <a:bodyPr wrap="square" rtlCol="0">
            <a:spAutoFit/>
          </a:bodyPr>
          <a:lstStyle/>
          <a:p>
            <a:r>
              <a:rPr lang="it-IT" sz="3200" dirty="0"/>
              <a:t>Opzione B Livello 4 1B2A3B</a:t>
            </a:r>
          </a:p>
        </p:txBody>
      </p:sp>
      <p:sp>
        <p:nvSpPr>
          <p:cNvPr id="5" name="CasellaDiTesto 4">
            <a:extLst>
              <a:ext uri="{FF2B5EF4-FFF2-40B4-BE49-F238E27FC236}">
                <a16:creationId xmlns:a16="http://schemas.microsoft.com/office/drawing/2014/main" id="{47F0920A-6A2D-8145-B22C-FB09D50810DF}"/>
              </a:ext>
            </a:extLst>
          </p:cNvPr>
          <p:cNvSpPr txBox="1"/>
          <p:nvPr/>
        </p:nvSpPr>
        <p:spPr>
          <a:xfrm>
            <a:off x="9379737" y="772634"/>
            <a:ext cx="966931" cy="523220"/>
          </a:xfrm>
          <a:prstGeom prst="rect">
            <a:avLst/>
          </a:prstGeom>
          <a:noFill/>
        </p:spPr>
        <p:txBody>
          <a:bodyPr wrap="none" rtlCol="0">
            <a:spAutoFit/>
          </a:bodyPr>
          <a:lstStyle/>
          <a:p>
            <a:r>
              <a:rPr lang="it-IT" sz="2800" b="1" dirty="0">
                <a:latin typeface="Dosis" panose="02010503020202060003" pitchFamily="2" charset="77"/>
              </a:rPr>
              <a:t>€ 201</a:t>
            </a:r>
          </a:p>
        </p:txBody>
      </p:sp>
      <p:pic>
        <p:nvPicPr>
          <p:cNvPr id="6" name="Elemento grafico 5" descr="Cerchio con freccia destra">
            <a:extLst>
              <a:ext uri="{FF2B5EF4-FFF2-40B4-BE49-F238E27FC236}">
                <a16:creationId xmlns:a16="http://schemas.microsoft.com/office/drawing/2014/main" id="{47C2C08F-B6F4-A949-8EEC-4670F6ED51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784569" y="577044"/>
            <a:ext cx="914400" cy="914400"/>
          </a:xfrm>
          <a:prstGeom prst="rect">
            <a:avLst/>
          </a:prstGeom>
        </p:spPr>
      </p:pic>
      <p:pic>
        <p:nvPicPr>
          <p:cNvPr id="7" name="Elemento grafico 6" descr="Cerchio con freccia destra">
            <a:extLst>
              <a:ext uri="{FF2B5EF4-FFF2-40B4-BE49-F238E27FC236}">
                <a16:creationId xmlns:a16="http://schemas.microsoft.com/office/drawing/2014/main" id="{F5B30ACD-13C2-EF4B-A8D4-9FC7CDAC6C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00000">
            <a:off x="8148189" y="588856"/>
            <a:ext cx="914400" cy="914400"/>
          </a:xfrm>
          <a:prstGeom prst="rect">
            <a:avLst/>
          </a:prstGeom>
        </p:spPr>
      </p:pic>
      <p:sp>
        <p:nvSpPr>
          <p:cNvPr id="10" name="CasellaDiTesto 9">
            <a:extLst>
              <a:ext uri="{FF2B5EF4-FFF2-40B4-BE49-F238E27FC236}">
                <a16:creationId xmlns:a16="http://schemas.microsoft.com/office/drawing/2014/main" id="{49F227F8-A573-2B47-BE72-3A4EA154B84A}"/>
              </a:ext>
            </a:extLst>
          </p:cNvPr>
          <p:cNvSpPr txBox="1"/>
          <p:nvPr/>
        </p:nvSpPr>
        <p:spPr>
          <a:xfrm>
            <a:off x="674862" y="4049981"/>
            <a:ext cx="9237233" cy="914400"/>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Perfetto! Sei un esempio da seguire! Hai racimolato un bel gruzzoletto, sei così lungimirante che lo metti addirittura da parte! Voto: </a:t>
            </a:r>
            <a:r>
              <a:rPr lang="it-IT" sz="2400" b="1" dirty="0" err="1">
                <a:solidFill>
                  <a:srgbClr val="0DEDB0"/>
                </a:solidFill>
                <a:latin typeface="Dosis" panose="02010503020202060003" pitchFamily="2" charset="77"/>
              </a:rPr>
              <a:t>Diesci</a:t>
            </a:r>
            <a:r>
              <a:rPr lang="it-IT" sz="2400" b="1" dirty="0">
                <a:solidFill>
                  <a:srgbClr val="0DEDB0"/>
                </a:solidFill>
                <a:latin typeface="Dosis" panose="02010503020202060003" pitchFamily="2" charset="77"/>
              </a:rPr>
              <a:t>!</a:t>
            </a:r>
          </a:p>
        </p:txBody>
      </p:sp>
      <p:sp>
        <p:nvSpPr>
          <p:cNvPr id="8" name="CasellaDiTesto 7">
            <a:extLst>
              <a:ext uri="{FF2B5EF4-FFF2-40B4-BE49-F238E27FC236}">
                <a16:creationId xmlns:a16="http://schemas.microsoft.com/office/drawing/2014/main" id="{F9B3F81C-4DFB-F84B-9720-72353C064F58}"/>
              </a:ext>
            </a:extLst>
          </p:cNvPr>
          <p:cNvSpPr txBox="1"/>
          <p:nvPr/>
        </p:nvSpPr>
        <p:spPr>
          <a:xfrm>
            <a:off x="674863" y="1509272"/>
            <a:ext cx="7930526" cy="2245861"/>
          </a:xfrm>
          <a:prstGeom prst="rect">
            <a:avLst/>
          </a:prstGeom>
          <a:solidFill>
            <a:srgbClr val="0B3367"/>
          </a:solidFill>
        </p:spPr>
        <p:txBody>
          <a:bodyPr wrap="square" rtlCol="0" anchor="t" anchorCtr="0">
            <a:noAutofit/>
          </a:bodyPr>
          <a:lstStyle/>
          <a:p>
            <a:pPr algn="ctr"/>
            <a:r>
              <a:rPr lang="it-IT" sz="4000" b="1" dirty="0">
                <a:solidFill>
                  <a:srgbClr val="0DEDB0"/>
                </a:solidFill>
                <a:latin typeface="Abril Fatface" panose="02000503000000020003" pitchFamily="2" charset="77"/>
              </a:rPr>
              <a:t>B) </a:t>
            </a:r>
            <a:r>
              <a:rPr lang="it-IT" sz="2400" b="1" dirty="0">
                <a:solidFill>
                  <a:srgbClr val="0DEDB0"/>
                </a:solidFill>
                <a:latin typeface="Dosis" panose="02010503020202060003" pitchFamily="2" charset="77"/>
              </a:rPr>
              <a:t>Le vacanze sono d’obbligo dopo un anno scolastico a sgobbare sui libri, tuttavia non voglio stare 3 mesi in spiaggia. </a:t>
            </a:r>
          </a:p>
          <a:p>
            <a:pPr algn="ctr"/>
            <a:r>
              <a:rPr lang="it-IT" sz="2400" b="1" dirty="0">
                <a:solidFill>
                  <a:srgbClr val="0DEDB0"/>
                </a:solidFill>
                <a:latin typeface="Dosis" panose="02010503020202060003" pitchFamily="2" charset="77"/>
              </a:rPr>
              <a:t>Decido di trovare un lavoretto per l’estate, nulla di impegnativo, ma qualcosa che mi possa far guadagnare qualche spicciolo</a:t>
            </a:r>
          </a:p>
        </p:txBody>
      </p:sp>
      <p:sp>
        <p:nvSpPr>
          <p:cNvPr id="3" name="Titolo 2">
            <a:extLst>
              <a:ext uri="{FF2B5EF4-FFF2-40B4-BE49-F238E27FC236}">
                <a16:creationId xmlns:a16="http://schemas.microsoft.com/office/drawing/2014/main" id="{7DB0632B-9029-EB40-87C4-3EF671DD73D2}"/>
              </a:ext>
            </a:extLst>
          </p:cNvPr>
          <p:cNvSpPr>
            <a:spLocks noGrp="1"/>
          </p:cNvSpPr>
          <p:nvPr>
            <p:ph type="title" idx="4294967295"/>
          </p:nvPr>
        </p:nvSpPr>
        <p:spPr>
          <a:xfrm>
            <a:off x="674862" y="-1865654"/>
            <a:ext cx="10515600" cy="1325563"/>
          </a:xfrm>
        </p:spPr>
        <p:txBody>
          <a:bodyPr/>
          <a:lstStyle/>
          <a:p>
            <a:pPr rtl="0" eaLnBrk="1" latinLnBrk="0" hangingPunct="1"/>
            <a:r>
              <a:rPr lang="it-IT" sz="3200" kern="1200" dirty="0">
                <a:solidFill>
                  <a:srgbClr val="000000"/>
                </a:solidFill>
                <a:effectLst/>
                <a:latin typeface="Calibri" panose="020F0502020204030204" pitchFamily="34" charset="0"/>
                <a:ea typeface="+mn-ea"/>
                <a:cs typeface="+mn-cs"/>
              </a:rPr>
              <a:t>Opzione B Livello 4 1B2A3B</a:t>
            </a:r>
            <a:endParaRPr lang="it-IT" dirty="0">
              <a:effectLst/>
            </a:endParaRPr>
          </a:p>
        </p:txBody>
      </p:sp>
      <p:pic>
        <p:nvPicPr>
          <p:cNvPr id="9" name="Elemento grafico 8" descr="Riproduci">
            <a:hlinkClick r:id="rId8" action="ppaction://hlinksldjump"/>
            <a:extLst>
              <a:ext uri="{FF2B5EF4-FFF2-40B4-BE49-F238E27FC236}">
                <a16:creationId xmlns:a16="http://schemas.microsoft.com/office/drawing/2014/main" id="{73C701B4-1A7F-BE4C-BB44-6F544D961CE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74107" y="5498850"/>
            <a:ext cx="1135324" cy="1135324"/>
          </a:xfrm>
          <a:prstGeom prst="rect">
            <a:avLst/>
          </a:prstGeom>
        </p:spPr>
      </p:pic>
      <p:pic>
        <p:nvPicPr>
          <p:cNvPr id="11" name="Immagine 10">
            <a:extLst>
              <a:ext uri="{FF2B5EF4-FFF2-40B4-BE49-F238E27FC236}">
                <a16:creationId xmlns:a16="http://schemas.microsoft.com/office/drawing/2014/main" id="{88168086-B994-4926-9FE5-5EDE206667D4}"/>
              </a:ext>
            </a:extLst>
          </p:cNvPr>
          <p:cNvPicPr>
            <a:picLocks noChangeAspect="1"/>
          </p:cNvPicPr>
          <p:nvPr/>
        </p:nvPicPr>
        <p:blipFill>
          <a:blip r:embed="rId11"/>
          <a:stretch>
            <a:fillRect/>
          </a:stretch>
        </p:blipFill>
        <p:spPr>
          <a:xfrm>
            <a:off x="8418526" y="1446998"/>
            <a:ext cx="4051852" cy="4051852"/>
          </a:xfrm>
          <a:prstGeom prst="rect">
            <a:avLst/>
          </a:prstGeom>
        </p:spPr>
      </p:pic>
    </p:spTree>
    <p:extLst>
      <p:ext uri="{BB962C8B-B14F-4D97-AF65-F5344CB8AC3E}">
        <p14:creationId xmlns:p14="http://schemas.microsoft.com/office/powerpoint/2010/main" val="290078796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C386A89-AEE8-D747-8B20-8567DF4A77D0}"/>
              </a:ext>
            </a:extLst>
          </p:cNvPr>
          <p:cNvSpPr txBox="1"/>
          <p:nvPr/>
        </p:nvSpPr>
        <p:spPr>
          <a:xfrm>
            <a:off x="3057394" y="-1124866"/>
            <a:ext cx="5800200" cy="584775"/>
          </a:xfrm>
          <a:prstGeom prst="rect">
            <a:avLst/>
          </a:prstGeom>
          <a:solidFill>
            <a:srgbClr val="00902A"/>
          </a:solidFill>
        </p:spPr>
        <p:txBody>
          <a:bodyPr wrap="square" rtlCol="0">
            <a:spAutoFit/>
          </a:bodyPr>
          <a:lstStyle/>
          <a:p>
            <a:r>
              <a:rPr lang="it-IT" sz="3200" dirty="0"/>
              <a:t>Opzione B Livello 4 1B2B3B</a:t>
            </a:r>
          </a:p>
        </p:txBody>
      </p:sp>
      <p:sp>
        <p:nvSpPr>
          <p:cNvPr id="5" name="CasellaDiTesto 4">
            <a:extLst>
              <a:ext uri="{FF2B5EF4-FFF2-40B4-BE49-F238E27FC236}">
                <a16:creationId xmlns:a16="http://schemas.microsoft.com/office/drawing/2014/main" id="{47F0920A-6A2D-8145-B22C-FB09D50810DF}"/>
              </a:ext>
            </a:extLst>
          </p:cNvPr>
          <p:cNvSpPr txBox="1"/>
          <p:nvPr/>
        </p:nvSpPr>
        <p:spPr>
          <a:xfrm>
            <a:off x="9379737" y="772634"/>
            <a:ext cx="971741" cy="523220"/>
          </a:xfrm>
          <a:prstGeom prst="rect">
            <a:avLst/>
          </a:prstGeom>
          <a:noFill/>
        </p:spPr>
        <p:txBody>
          <a:bodyPr wrap="none" rtlCol="0">
            <a:spAutoFit/>
          </a:bodyPr>
          <a:lstStyle/>
          <a:p>
            <a:r>
              <a:rPr lang="it-IT" sz="2800" b="1" dirty="0">
                <a:latin typeface="Dosis" panose="02010503020202060003" pitchFamily="2" charset="77"/>
              </a:rPr>
              <a:t>€ 301</a:t>
            </a:r>
          </a:p>
        </p:txBody>
      </p:sp>
      <p:pic>
        <p:nvPicPr>
          <p:cNvPr id="6" name="Elemento grafico 5" descr="Cerchio con freccia destra">
            <a:extLst>
              <a:ext uri="{FF2B5EF4-FFF2-40B4-BE49-F238E27FC236}">
                <a16:creationId xmlns:a16="http://schemas.microsoft.com/office/drawing/2014/main" id="{47C2C08F-B6F4-A949-8EEC-4670F6ED51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784569" y="577044"/>
            <a:ext cx="914400" cy="914400"/>
          </a:xfrm>
          <a:prstGeom prst="rect">
            <a:avLst/>
          </a:prstGeom>
        </p:spPr>
      </p:pic>
      <p:pic>
        <p:nvPicPr>
          <p:cNvPr id="7" name="Elemento grafico 6" descr="Cerchio con freccia destra">
            <a:extLst>
              <a:ext uri="{FF2B5EF4-FFF2-40B4-BE49-F238E27FC236}">
                <a16:creationId xmlns:a16="http://schemas.microsoft.com/office/drawing/2014/main" id="{F5B30ACD-13C2-EF4B-A8D4-9FC7CDAC6C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00000">
            <a:off x="8148189" y="588856"/>
            <a:ext cx="914400" cy="914400"/>
          </a:xfrm>
          <a:prstGeom prst="rect">
            <a:avLst/>
          </a:prstGeom>
        </p:spPr>
      </p:pic>
      <p:sp>
        <p:nvSpPr>
          <p:cNvPr id="10" name="CasellaDiTesto 9">
            <a:extLst>
              <a:ext uri="{FF2B5EF4-FFF2-40B4-BE49-F238E27FC236}">
                <a16:creationId xmlns:a16="http://schemas.microsoft.com/office/drawing/2014/main" id="{49F227F8-A573-2B47-BE72-3A4EA154B84A}"/>
              </a:ext>
            </a:extLst>
          </p:cNvPr>
          <p:cNvSpPr txBox="1"/>
          <p:nvPr/>
        </p:nvSpPr>
        <p:spPr>
          <a:xfrm>
            <a:off x="674862" y="4049981"/>
            <a:ext cx="9237233" cy="914400"/>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Perfetto! Sei un esempio da seguire! Hai racimolato un bel gruzzoletto, sei così lungimirante che lo metti addirittura da parte! Voto: </a:t>
            </a:r>
            <a:r>
              <a:rPr lang="it-IT" sz="2400" b="1" dirty="0" err="1">
                <a:solidFill>
                  <a:srgbClr val="0DEDB0"/>
                </a:solidFill>
                <a:latin typeface="Dosis" panose="02010503020202060003" pitchFamily="2" charset="77"/>
              </a:rPr>
              <a:t>Diesci</a:t>
            </a:r>
            <a:r>
              <a:rPr lang="it-IT" sz="2400" b="1" dirty="0">
                <a:solidFill>
                  <a:srgbClr val="0DEDB0"/>
                </a:solidFill>
                <a:latin typeface="Dosis" panose="02010503020202060003" pitchFamily="2" charset="77"/>
              </a:rPr>
              <a:t>!</a:t>
            </a:r>
          </a:p>
        </p:txBody>
      </p:sp>
      <p:sp>
        <p:nvSpPr>
          <p:cNvPr id="8" name="CasellaDiTesto 7">
            <a:extLst>
              <a:ext uri="{FF2B5EF4-FFF2-40B4-BE49-F238E27FC236}">
                <a16:creationId xmlns:a16="http://schemas.microsoft.com/office/drawing/2014/main" id="{F9B3F81C-4DFB-F84B-9720-72353C064F58}"/>
              </a:ext>
            </a:extLst>
          </p:cNvPr>
          <p:cNvSpPr txBox="1"/>
          <p:nvPr/>
        </p:nvSpPr>
        <p:spPr>
          <a:xfrm>
            <a:off x="674863" y="1509272"/>
            <a:ext cx="7930526" cy="2245861"/>
          </a:xfrm>
          <a:prstGeom prst="rect">
            <a:avLst/>
          </a:prstGeom>
          <a:solidFill>
            <a:srgbClr val="0B3367"/>
          </a:solidFill>
        </p:spPr>
        <p:txBody>
          <a:bodyPr wrap="square" rtlCol="0" anchor="t" anchorCtr="0">
            <a:noAutofit/>
          </a:bodyPr>
          <a:lstStyle/>
          <a:p>
            <a:pPr algn="ctr"/>
            <a:r>
              <a:rPr lang="it-IT" sz="4000" b="1" dirty="0">
                <a:solidFill>
                  <a:srgbClr val="0DEDB0"/>
                </a:solidFill>
                <a:latin typeface="Abril Fatface" panose="02000503000000020003" pitchFamily="2" charset="77"/>
              </a:rPr>
              <a:t>B) </a:t>
            </a:r>
            <a:r>
              <a:rPr lang="it-IT" sz="2400" b="1" dirty="0">
                <a:solidFill>
                  <a:srgbClr val="0DEDB0"/>
                </a:solidFill>
                <a:latin typeface="Dosis" panose="02010503020202060003" pitchFamily="2" charset="77"/>
              </a:rPr>
              <a:t>Le vacanze sono d’obbligo dopo un anno scolastico a sgobbare sui libri, tuttavia non voglio stare 3 mesi in spiaggia. </a:t>
            </a:r>
          </a:p>
          <a:p>
            <a:pPr algn="ctr"/>
            <a:r>
              <a:rPr lang="it-IT" sz="2400" b="1" dirty="0">
                <a:solidFill>
                  <a:srgbClr val="0DEDB0"/>
                </a:solidFill>
                <a:latin typeface="Dosis" panose="02010503020202060003" pitchFamily="2" charset="77"/>
              </a:rPr>
              <a:t>Decido di trovare un lavoretto per l’estate, nulla di impegnativo, ma qualcosa che mi possa far guadagnare qualche spicciolo</a:t>
            </a:r>
          </a:p>
        </p:txBody>
      </p:sp>
      <p:sp>
        <p:nvSpPr>
          <p:cNvPr id="3" name="Titolo 2">
            <a:extLst>
              <a:ext uri="{FF2B5EF4-FFF2-40B4-BE49-F238E27FC236}">
                <a16:creationId xmlns:a16="http://schemas.microsoft.com/office/drawing/2014/main" id="{E3B201DF-7D16-AB4D-9564-CB034EF20E8B}"/>
              </a:ext>
            </a:extLst>
          </p:cNvPr>
          <p:cNvSpPr>
            <a:spLocks noGrp="1"/>
          </p:cNvSpPr>
          <p:nvPr>
            <p:ph type="title" idx="4294967295"/>
          </p:nvPr>
        </p:nvSpPr>
        <p:spPr>
          <a:xfrm>
            <a:off x="759009" y="-2082496"/>
            <a:ext cx="10515600" cy="1325563"/>
          </a:xfrm>
        </p:spPr>
        <p:txBody>
          <a:bodyPr/>
          <a:lstStyle/>
          <a:p>
            <a:pPr rtl="0" eaLnBrk="1" latinLnBrk="0" hangingPunct="1"/>
            <a:r>
              <a:rPr lang="it-IT" sz="3200" kern="1200" dirty="0">
                <a:solidFill>
                  <a:srgbClr val="000000"/>
                </a:solidFill>
                <a:effectLst/>
                <a:latin typeface="Calibri" panose="020F0502020204030204" pitchFamily="34" charset="0"/>
                <a:ea typeface="+mn-ea"/>
                <a:cs typeface="+mn-cs"/>
              </a:rPr>
              <a:t>Opzione B Livello 4 1B2B3B</a:t>
            </a:r>
            <a:endParaRPr lang="it-IT" dirty="0">
              <a:effectLst/>
            </a:endParaRPr>
          </a:p>
        </p:txBody>
      </p:sp>
      <p:pic>
        <p:nvPicPr>
          <p:cNvPr id="9" name="Elemento grafico 8" descr="Riproduci">
            <a:hlinkClick r:id="rId8" action="ppaction://hlinksldjump"/>
            <a:extLst>
              <a:ext uri="{FF2B5EF4-FFF2-40B4-BE49-F238E27FC236}">
                <a16:creationId xmlns:a16="http://schemas.microsoft.com/office/drawing/2014/main" id="{71FF72F7-FCCC-B644-99FB-F140C132F3F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74107" y="5411002"/>
            <a:ext cx="1135324" cy="1135324"/>
          </a:xfrm>
          <a:prstGeom prst="rect">
            <a:avLst/>
          </a:prstGeom>
        </p:spPr>
      </p:pic>
      <p:pic>
        <p:nvPicPr>
          <p:cNvPr id="11" name="Immagine 10">
            <a:extLst>
              <a:ext uri="{FF2B5EF4-FFF2-40B4-BE49-F238E27FC236}">
                <a16:creationId xmlns:a16="http://schemas.microsoft.com/office/drawing/2014/main" id="{C72E7AC6-A060-423F-A3EA-8DA13EDB6141}"/>
              </a:ext>
            </a:extLst>
          </p:cNvPr>
          <p:cNvPicPr>
            <a:picLocks noChangeAspect="1"/>
          </p:cNvPicPr>
          <p:nvPr/>
        </p:nvPicPr>
        <p:blipFill>
          <a:blip r:embed="rId11"/>
          <a:stretch>
            <a:fillRect/>
          </a:stretch>
        </p:blipFill>
        <p:spPr>
          <a:xfrm>
            <a:off x="8418526" y="1446998"/>
            <a:ext cx="4051852" cy="4051852"/>
          </a:xfrm>
          <a:prstGeom prst="rect">
            <a:avLst/>
          </a:prstGeom>
        </p:spPr>
      </p:pic>
    </p:spTree>
    <p:extLst>
      <p:ext uri="{BB962C8B-B14F-4D97-AF65-F5344CB8AC3E}">
        <p14:creationId xmlns:p14="http://schemas.microsoft.com/office/powerpoint/2010/main" val="9415632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C386A89-AEE8-D747-8B20-8567DF4A77D0}"/>
              </a:ext>
            </a:extLst>
          </p:cNvPr>
          <p:cNvSpPr txBox="1"/>
          <p:nvPr/>
        </p:nvSpPr>
        <p:spPr>
          <a:xfrm>
            <a:off x="3057394" y="-1124866"/>
            <a:ext cx="5800200" cy="584775"/>
          </a:xfrm>
          <a:prstGeom prst="rect">
            <a:avLst/>
          </a:prstGeom>
          <a:solidFill>
            <a:srgbClr val="00902A"/>
          </a:solidFill>
        </p:spPr>
        <p:txBody>
          <a:bodyPr wrap="square" rtlCol="0">
            <a:spAutoFit/>
          </a:bodyPr>
          <a:lstStyle/>
          <a:p>
            <a:r>
              <a:rPr lang="it-IT" sz="3200" dirty="0"/>
              <a:t>Opzione B Livello 4 1B2C3B</a:t>
            </a:r>
          </a:p>
        </p:txBody>
      </p:sp>
      <p:sp>
        <p:nvSpPr>
          <p:cNvPr id="5" name="CasellaDiTesto 4">
            <a:extLst>
              <a:ext uri="{FF2B5EF4-FFF2-40B4-BE49-F238E27FC236}">
                <a16:creationId xmlns:a16="http://schemas.microsoft.com/office/drawing/2014/main" id="{47F0920A-6A2D-8145-B22C-FB09D50810DF}"/>
              </a:ext>
            </a:extLst>
          </p:cNvPr>
          <p:cNvSpPr txBox="1"/>
          <p:nvPr/>
        </p:nvSpPr>
        <p:spPr>
          <a:xfrm>
            <a:off x="9379737" y="772634"/>
            <a:ext cx="971741" cy="523220"/>
          </a:xfrm>
          <a:prstGeom prst="rect">
            <a:avLst/>
          </a:prstGeom>
          <a:noFill/>
        </p:spPr>
        <p:txBody>
          <a:bodyPr wrap="none" rtlCol="0">
            <a:spAutoFit/>
          </a:bodyPr>
          <a:lstStyle/>
          <a:p>
            <a:r>
              <a:rPr lang="it-IT" sz="2800" b="1" dirty="0">
                <a:latin typeface="Dosis" panose="02010503020202060003" pitchFamily="2" charset="77"/>
              </a:rPr>
              <a:t>€ 301</a:t>
            </a:r>
          </a:p>
        </p:txBody>
      </p:sp>
      <p:pic>
        <p:nvPicPr>
          <p:cNvPr id="6" name="Elemento grafico 5" descr="Cerchio con freccia destra">
            <a:extLst>
              <a:ext uri="{FF2B5EF4-FFF2-40B4-BE49-F238E27FC236}">
                <a16:creationId xmlns:a16="http://schemas.microsoft.com/office/drawing/2014/main" id="{47C2C08F-B6F4-A949-8EEC-4670F6ED51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784569" y="577044"/>
            <a:ext cx="914400" cy="914400"/>
          </a:xfrm>
          <a:prstGeom prst="rect">
            <a:avLst/>
          </a:prstGeom>
        </p:spPr>
      </p:pic>
      <p:pic>
        <p:nvPicPr>
          <p:cNvPr id="7" name="Elemento grafico 6" descr="Cerchio con freccia destra">
            <a:extLst>
              <a:ext uri="{FF2B5EF4-FFF2-40B4-BE49-F238E27FC236}">
                <a16:creationId xmlns:a16="http://schemas.microsoft.com/office/drawing/2014/main" id="{F5B30ACD-13C2-EF4B-A8D4-9FC7CDAC6C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00000">
            <a:off x="8148189" y="588856"/>
            <a:ext cx="914400" cy="914400"/>
          </a:xfrm>
          <a:prstGeom prst="rect">
            <a:avLst/>
          </a:prstGeom>
        </p:spPr>
      </p:pic>
      <p:sp>
        <p:nvSpPr>
          <p:cNvPr id="10" name="CasellaDiTesto 9">
            <a:extLst>
              <a:ext uri="{FF2B5EF4-FFF2-40B4-BE49-F238E27FC236}">
                <a16:creationId xmlns:a16="http://schemas.microsoft.com/office/drawing/2014/main" id="{49F227F8-A573-2B47-BE72-3A4EA154B84A}"/>
              </a:ext>
            </a:extLst>
          </p:cNvPr>
          <p:cNvSpPr txBox="1"/>
          <p:nvPr/>
        </p:nvSpPr>
        <p:spPr>
          <a:xfrm>
            <a:off x="674862" y="4049981"/>
            <a:ext cx="9237233" cy="914400"/>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Perfetto! Sei un esempio da seguire! Hai racimolato un bel gruzzoletto, sei così lungimirante che lo metti addirittura da parte! Voto: </a:t>
            </a:r>
            <a:r>
              <a:rPr lang="it-IT" sz="2400" b="1" dirty="0" err="1">
                <a:solidFill>
                  <a:srgbClr val="0DEDB0"/>
                </a:solidFill>
                <a:latin typeface="Dosis" panose="02010503020202060003" pitchFamily="2" charset="77"/>
              </a:rPr>
              <a:t>Diesci</a:t>
            </a:r>
            <a:r>
              <a:rPr lang="it-IT" sz="2400" b="1" dirty="0">
                <a:solidFill>
                  <a:srgbClr val="0DEDB0"/>
                </a:solidFill>
                <a:latin typeface="Dosis" panose="02010503020202060003" pitchFamily="2" charset="77"/>
              </a:rPr>
              <a:t>!</a:t>
            </a:r>
          </a:p>
        </p:txBody>
      </p:sp>
      <p:sp>
        <p:nvSpPr>
          <p:cNvPr id="8" name="CasellaDiTesto 7">
            <a:extLst>
              <a:ext uri="{FF2B5EF4-FFF2-40B4-BE49-F238E27FC236}">
                <a16:creationId xmlns:a16="http://schemas.microsoft.com/office/drawing/2014/main" id="{F9B3F81C-4DFB-F84B-9720-72353C064F58}"/>
              </a:ext>
            </a:extLst>
          </p:cNvPr>
          <p:cNvSpPr txBox="1"/>
          <p:nvPr/>
        </p:nvSpPr>
        <p:spPr>
          <a:xfrm>
            <a:off x="674863" y="1509272"/>
            <a:ext cx="7930526" cy="2245861"/>
          </a:xfrm>
          <a:prstGeom prst="rect">
            <a:avLst/>
          </a:prstGeom>
          <a:solidFill>
            <a:srgbClr val="0B3367"/>
          </a:solidFill>
        </p:spPr>
        <p:txBody>
          <a:bodyPr wrap="square" rtlCol="0" anchor="t" anchorCtr="0">
            <a:noAutofit/>
          </a:bodyPr>
          <a:lstStyle/>
          <a:p>
            <a:pPr algn="ctr"/>
            <a:r>
              <a:rPr lang="it-IT" sz="4000" b="1" dirty="0">
                <a:solidFill>
                  <a:srgbClr val="0DEDB0"/>
                </a:solidFill>
                <a:latin typeface="Abril Fatface" panose="02000503000000020003" pitchFamily="2" charset="77"/>
              </a:rPr>
              <a:t>B) </a:t>
            </a:r>
            <a:r>
              <a:rPr lang="it-IT" sz="2400" b="1" dirty="0">
                <a:solidFill>
                  <a:srgbClr val="0DEDB0"/>
                </a:solidFill>
                <a:latin typeface="Dosis" panose="02010503020202060003" pitchFamily="2" charset="77"/>
              </a:rPr>
              <a:t>Le vacanze sono d’obbligo dopo un anno scolastico a sgobbare sui libri, tuttavia non voglio stare 3 mesi in spiaggia. </a:t>
            </a:r>
          </a:p>
          <a:p>
            <a:pPr algn="ctr"/>
            <a:r>
              <a:rPr lang="it-IT" sz="2400" b="1" dirty="0">
                <a:solidFill>
                  <a:srgbClr val="0DEDB0"/>
                </a:solidFill>
                <a:latin typeface="Dosis" panose="02010503020202060003" pitchFamily="2" charset="77"/>
              </a:rPr>
              <a:t>Decido di trovare un lavoretto per l’estate, nulla di impegnativo, ma qualcosa che mi possa far guadagnare qualche spicciolo</a:t>
            </a:r>
          </a:p>
        </p:txBody>
      </p:sp>
      <p:sp>
        <p:nvSpPr>
          <p:cNvPr id="3" name="Titolo 2">
            <a:extLst>
              <a:ext uri="{FF2B5EF4-FFF2-40B4-BE49-F238E27FC236}">
                <a16:creationId xmlns:a16="http://schemas.microsoft.com/office/drawing/2014/main" id="{954D24F3-D0E5-894A-9944-AF615689984E}"/>
              </a:ext>
            </a:extLst>
          </p:cNvPr>
          <p:cNvSpPr>
            <a:spLocks noGrp="1"/>
          </p:cNvSpPr>
          <p:nvPr>
            <p:ph type="title" idx="4294967295"/>
          </p:nvPr>
        </p:nvSpPr>
        <p:spPr>
          <a:xfrm>
            <a:off x="35678" y="-1935071"/>
            <a:ext cx="10515600" cy="1325563"/>
          </a:xfrm>
        </p:spPr>
        <p:txBody>
          <a:bodyPr/>
          <a:lstStyle/>
          <a:p>
            <a:pPr rtl="0" eaLnBrk="1" latinLnBrk="0" hangingPunct="1"/>
            <a:r>
              <a:rPr lang="it-IT" sz="3200" kern="1200" dirty="0">
                <a:solidFill>
                  <a:srgbClr val="000000"/>
                </a:solidFill>
                <a:effectLst/>
                <a:latin typeface="Calibri" panose="020F0502020204030204" pitchFamily="34" charset="0"/>
                <a:ea typeface="+mn-ea"/>
                <a:cs typeface="+mn-cs"/>
              </a:rPr>
              <a:t>Opzione B Livello 4 1B2C3B</a:t>
            </a:r>
            <a:endParaRPr lang="it-IT" dirty="0">
              <a:effectLst/>
            </a:endParaRPr>
          </a:p>
        </p:txBody>
      </p:sp>
      <p:pic>
        <p:nvPicPr>
          <p:cNvPr id="11" name="Elemento grafico 10" descr="Riproduci">
            <a:hlinkClick r:id="rId8" action="ppaction://hlinksldjump"/>
            <a:extLst>
              <a:ext uri="{FF2B5EF4-FFF2-40B4-BE49-F238E27FC236}">
                <a16:creationId xmlns:a16="http://schemas.microsoft.com/office/drawing/2014/main" id="{9722A3BC-2F2C-284D-87B8-6C4C47DB118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74107" y="5498850"/>
            <a:ext cx="1135324" cy="1135324"/>
          </a:xfrm>
          <a:prstGeom prst="rect">
            <a:avLst/>
          </a:prstGeom>
        </p:spPr>
      </p:pic>
      <p:pic>
        <p:nvPicPr>
          <p:cNvPr id="12" name="Immagine 11">
            <a:extLst>
              <a:ext uri="{FF2B5EF4-FFF2-40B4-BE49-F238E27FC236}">
                <a16:creationId xmlns:a16="http://schemas.microsoft.com/office/drawing/2014/main" id="{D1CF76A6-C915-40FB-AA40-16B76EFBADED}"/>
              </a:ext>
            </a:extLst>
          </p:cNvPr>
          <p:cNvPicPr>
            <a:picLocks noChangeAspect="1"/>
          </p:cNvPicPr>
          <p:nvPr/>
        </p:nvPicPr>
        <p:blipFill>
          <a:blip r:embed="rId11"/>
          <a:stretch>
            <a:fillRect/>
          </a:stretch>
        </p:blipFill>
        <p:spPr>
          <a:xfrm>
            <a:off x="8418526" y="1446998"/>
            <a:ext cx="4051852" cy="4051852"/>
          </a:xfrm>
          <a:prstGeom prst="rect">
            <a:avLst/>
          </a:prstGeom>
        </p:spPr>
      </p:pic>
    </p:spTree>
    <p:extLst>
      <p:ext uri="{BB962C8B-B14F-4D97-AF65-F5344CB8AC3E}">
        <p14:creationId xmlns:p14="http://schemas.microsoft.com/office/powerpoint/2010/main" val="241725650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113D958-1515-AB4E-9158-DE732429E97F}"/>
              </a:ext>
            </a:extLst>
          </p:cNvPr>
          <p:cNvSpPr txBox="1"/>
          <p:nvPr/>
        </p:nvSpPr>
        <p:spPr>
          <a:xfrm>
            <a:off x="979663" y="803861"/>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É ora di tirare le somme…</a:t>
            </a:r>
          </a:p>
        </p:txBody>
      </p:sp>
      <p:sp>
        <p:nvSpPr>
          <p:cNvPr id="3" name="CasellaDiTesto 2">
            <a:extLst>
              <a:ext uri="{FF2B5EF4-FFF2-40B4-BE49-F238E27FC236}">
                <a16:creationId xmlns:a16="http://schemas.microsoft.com/office/drawing/2014/main" id="{BE86E1CD-B8CA-C741-BEAA-D3D7427C2A20}"/>
              </a:ext>
            </a:extLst>
          </p:cNvPr>
          <p:cNvSpPr txBox="1"/>
          <p:nvPr/>
        </p:nvSpPr>
        <p:spPr>
          <a:xfrm>
            <a:off x="2000743" y="1577242"/>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Il tuo punteggio è di…</a:t>
            </a:r>
          </a:p>
        </p:txBody>
      </p:sp>
      <p:sp>
        <p:nvSpPr>
          <p:cNvPr id="4" name="CasellaDiTesto 3">
            <a:extLst>
              <a:ext uri="{FF2B5EF4-FFF2-40B4-BE49-F238E27FC236}">
                <a16:creationId xmlns:a16="http://schemas.microsoft.com/office/drawing/2014/main" id="{DFE162DD-4EBE-C14B-9D93-CDC8D4959AA0}"/>
              </a:ext>
            </a:extLst>
          </p:cNvPr>
          <p:cNvSpPr txBox="1"/>
          <p:nvPr/>
        </p:nvSpPr>
        <p:spPr>
          <a:xfrm>
            <a:off x="5829300" y="1289611"/>
            <a:ext cx="1722121" cy="1143000"/>
          </a:xfrm>
          <a:prstGeom prst="rect">
            <a:avLst/>
          </a:prstGeom>
          <a:solidFill>
            <a:srgbClr val="0B3367"/>
          </a:solidFill>
        </p:spPr>
        <p:txBody>
          <a:bodyPr wrap="square" rtlCol="0" anchor="t" anchorCtr="0">
            <a:noAutofit/>
          </a:bodyPr>
          <a:lstStyle/>
          <a:p>
            <a:pPr algn="ctr"/>
            <a:r>
              <a:rPr lang="it-IT" sz="6600" b="1" dirty="0">
                <a:solidFill>
                  <a:srgbClr val="0DEDB0"/>
                </a:solidFill>
                <a:latin typeface="Dosis" panose="02010503020202060003" pitchFamily="2" charset="77"/>
              </a:rPr>
              <a:t>0 €</a:t>
            </a:r>
          </a:p>
        </p:txBody>
      </p:sp>
      <p:sp>
        <p:nvSpPr>
          <p:cNvPr id="7" name="CasellaDiTesto 6">
            <a:extLst>
              <a:ext uri="{FF2B5EF4-FFF2-40B4-BE49-F238E27FC236}">
                <a16:creationId xmlns:a16="http://schemas.microsoft.com/office/drawing/2014/main" id="{4051E613-C4D8-B84B-9975-96F00C77A7C1}"/>
              </a:ext>
            </a:extLst>
          </p:cNvPr>
          <p:cNvSpPr txBox="1"/>
          <p:nvPr/>
        </p:nvSpPr>
        <p:spPr>
          <a:xfrm>
            <a:off x="674908" y="4848250"/>
            <a:ext cx="9013383" cy="622910"/>
          </a:xfrm>
          <a:prstGeom prst="rect">
            <a:avLst/>
          </a:prstGeom>
          <a:solidFill>
            <a:srgbClr val="0B3367"/>
          </a:solidFill>
        </p:spPr>
        <p:txBody>
          <a:bodyPr wrap="square" rtlCol="0" anchor="t" anchorCtr="0">
            <a:noAutofit/>
          </a:bodyPr>
          <a:lstStyle/>
          <a:p>
            <a:pPr>
              <a:spcAft>
                <a:spcPts val="0"/>
              </a:spcAft>
            </a:pPr>
            <a:r>
              <a:rPr lang="it-IT" sz="3200" b="1" dirty="0">
                <a:solidFill>
                  <a:srgbClr val="0DEDB0"/>
                </a:solidFill>
                <a:latin typeface="Dosis" panose="02010503020202060003" pitchFamily="2" charset="77"/>
                <a:ea typeface="Times New Roman" panose="02020603050405020304" pitchFamily="18" charset="0"/>
                <a:cs typeface="AppleSystemUIFont"/>
              </a:rPr>
              <a:t>Ma non abbiamo ancora finito qui, </a:t>
            </a:r>
            <a:r>
              <a:rPr lang="it-IT" sz="3200" b="1" dirty="0">
                <a:solidFill>
                  <a:srgbClr val="FF0000"/>
                </a:solidFill>
                <a:latin typeface="Dosis" panose="02010503020202060003" pitchFamily="2" charset="77"/>
                <a:ea typeface="Times New Roman" panose="02020603050405020304" pitchFamily="18" charset="0"/>
                <a:cs typeface="AppleSystemUIFont"/>
              </a:rPr>
              <a:t>proseguiamo!</a:t>
            </a:r>
            <a:endParaRPr lang="it-IT" sz="2800" b="1" dirty="0">
              <a:solidFill>
                <a:srgbClr val="FF0000"/>
              </a:solidFill>
              <a:latin typeface="Dosis" panose="02010503020202060003" pitchFamily="2" charset="77"/>
              <a:ea typeface="Times New Roman" panose="02020603050405020304" pitchFamily="18" charset="0"/>
            </a:endParaRPr>
          </a:p>
        </p:txBody>
      </p:sp>
      <p:pic>
        <p:nvPicPr>
          <p:cNvPr id="8" name="Elemento grafico 7" descr="Riproduci">
            <a:hlinkClick r:id="rId4" action="ppaction://hlinksldjump"/>
            <a:extLst>
              <a:ext uri="{FF2B5EF4-FFF2-40B4-BE49-F238E27FC236}">
                <a16:creationId xmlns:a16="http://schemas.microsoft.com/office/drawing/2014/main" id="{239E7D71-5925-7A45-A454-8537B58F59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60688" y="5471160"/>
            <a:ext cx="1135324" cy="1135324"/>
          </a:xfrm>
          <a:prstGeom prst="rect">
            <a:avLst/>
          </a:prstGeom>
        </p:spPr>
      </p:pic>
      <p:sp>
        <p:nvSpPr>
          <p:cNvPr id="9" name="Titolo 8">
            <a:extLst>
              <a:ext uri="{FF2B5EF4-FFF2-40B4-BE49-F238E27FC236}">
                <a16:creationId xmlns:a16="http://schemas.microsoft.com/office/drawing/2014/main" id="{7F026BE0-2170-B84F-99DA-88E8ADB05BFE}"/>
              </a:ext>
            </a:extLst>
          </p:cNvPr>
          <p:cNvSpPr>
            <a:spLocks noGrp="1"/>
          </p:cNvSpPr>
          <p:nvPr>
            <p:ph type="title" idx="4294967295"/>
          </p:nvPr>
        </p:nvSpPr>
        <p:spPr>
          <a:xfrm>
            <a:off x="491982" y="-1294167"/>
            <a:ext cx="10374137" cy="852207"/>
          </a:xfrm>
        </p:spPr>
        <p:txBody>
          <a:bodyPr/>
          <a:lstStyle/>
          <a:p>
            <a:r>
              <a:rPr lang="it-IT" dirty="0"/>
              <a:t>slide risultati 1A2A3A4A</a:t>
            </a:r>
          </a:p>
        </p:txBody>
      </p:sp>
      <p:sp>
        <p:nvSpPr>
          <p:cNvPr id="10" name="CasellaDiTesto 9">
            <a:extLst>
              <a:ext uri="{FF2B5EF4-FFF2-40B4-BE49-F238E27FC236}">
                <a16:creationId xmlns:a16="http://schemas.microsoft.com/office/drawing/2014/main" id="{644D4F71-FF28-B642-B757-80D6B87A96F4}"/>
              </a:ext>
            </a:extLst>
          </p:cNvPr>
          <p:cNvSpPr txBox="1"/>
          <p:nvPr/>
        </p:nvSpPr>
        <p:spPr>
          <a:xfrm>
            <a:off x="674908" y="2595574"/>
            <a:ext cx="8693028" cy="2117445"/>
          </a:xfrm>
          <a:prstGeom prst="rect">
            <a:avLst/>
          </a:prstGeom>
          <a:solidFill>
            <a:srgbClr val="0B3367"/>
          </a:solidFill>
        </p:spPr>
        <p:txBody>
          <a:bodyPr wrap="square" rtlCol="0" anchor="t" anchorCtr="0">
            <a:noAutofit/>
          </a:bodyPr>
          <a:lstStyle/>
          <a:p>
            <a:pPr lvl="0" algn="ctr"/>
            <a:r>
              <a:rPr lang="it-IT" sz="2400" b="1" dirty="0">
                <a:solidFill>
                  <a:srgbClr val="0DEDB0"/>
                </a:solidFill>
                <a:latin typeface="Dosis" panose="02010503020202060003" pitchFamily="2" charset="77"/>
              </a:rPr>
              <a:t>Beh siamo ritornati alla cifra di partenza, non un grosso salto in avanti dopo una ventina di anni di vita…</a:t>
            </a:r>
          </a:p>
          <a:p>
            <a:pPr algn="ctr"/>
            <a:r>
              <a:rPr lang="it-IT" sz="2400" b="1" dirty="0">
                <a:solidFill>
                  <a:srgbClr val="0DEDB0"/>
                </a:solidFill>
                <a:latin typeface="Dosis" panose="02010503020202060003" pitchFamily="2" charset="77"/>
              </a:rPr>
              <a:t>Dovresti assolutamente visitare il sito </a:t>
            </a:r>
            <a:r>
              <a:rPr lang="it-IT" sz="3200" b="1" dirty="0">
                <a:solidFill>
                  <a:srgbClr val="0DEDB0"/>
                </a:solidFill>
                <a:latin typeface="Dosis" panose="02010503020202060003" pitchFamily="2" charset="77"/>
              </a:rPr>
              <a:t>http://</a:t>
            </a:r>
            <a:r>
              <a:rPr lang="it-IT" sz="3200" b="1" dirty="0" err="1">
                <a:solidFill>
                  <a:srgbClr val="0DEDB0"/>
                </a:solidFill>
                <a:latin typeface="Dosis" panose="02010503020202060003" pitchFamily="2" charset="77"/>
              </a:rPr>
              <a:t>www.quellocheconta.gov.it</a:t>
            </a:r>
            <a:r>
              <a:rPr lang="it-IT" sz="3200" b="1" dirty="0">
                <a:solidFill>
                  <a:srgbClr val="0DEDB0"/>
                </a:solidFill>
                <a:latin typeface="Dosis" panose="02010503020202060003" pitchFamily="2" charset="77"/>
              </a:rPr>
              <a:t>/</a:t>
            </a:r>
            <a:r>
              <a:rPr lang="it-IT" sz="3200" b="1" dirty="0" err="1">
                <a:solidFill>
                  <a:srgbClr val="0DEDB0"/>
                </a:solidFill>
                <a:latin typeface="Dosis" panose="02010503020202060003" pitchFamily="2" charset="77"/>
              </a:rPr>
              <a:t>it</a:t>
            </a:r>
            <a:r>
              <a:rPr lang="it-IT" sz="3200" b="1" dirty="0">
                <a:solidFill>
                  <a:srgbClr val="0DEDB0"/>
                </a:solidFill>
                <a:latin typeface="Dosis" panose="02010503020202060003" pitchFamily="2" charset="77"/>
              </a:rPr>
              <a:t>/</a:t>
            </a:r>
            <a:endParaRPr lang="it-IT" sz="2800" b="1" dirty="0">
              <a:solidFill>
                <a:srgbClr val="0DEDB0"/>
              </a:solidFill>
              <a:latin typeface="Dosis" panose="02010503020202060003" pitchFamily="2" charset="77"/>
            </a:endParaRPr>
          </a:p>
          <a:p>
            <a:pPr algn="ctr"/>
            <a:r>
              <a:rPr lang="it-IT" sz="2400" b="1" dirty="0">
                <a:solidFill>
                  <a:srgbClr val="0DEDB0"/>
                </a:solidFill>
                <a:latin typeface="Dosis" panose="02010503020202060003" pitchFamily="2" charset="77"/>
              </a:rPr>
              <a:t> per acquisire questi concetti di base. Dopo di che, ritenta il gioco!</a:t>
            </a:r>
          </a:p>
        </p:txBody>
      </p:sp>
      <p:pic>
        <p:nvPicPr>
          <p:cNvPr id="6" name="Immagine 5">
            <a:extLst>
              <a:ext uri="{FF2B5EF4-FFF2-40B4-BE49-F238E27FC236}">
                <a16:creationId xmlns:a16="http://schemas.microsoft.com/office/drawing/2014/main" id="{CDF5538E-FF1D-4BF0-ABF1-7ECA50C424FB}"/>
              </a:ext>
            </a:extLst>
          </p:cNvPr>
          <p:cNvPicPr>
            <a:picLocks noChangeAspect="1"/>
          </p:cNvPicPr>
          <p:nvPr/>
        </p:nvPicPr>
        <p:blipFill>
          <a:blip r:embed="rId7"/>
          <a:stretch>
            <a:fillRect/>
          </a:stretch>
        </p:blipFill>
        <p:spPr>
          <a:xfrm>
            <a:off x="7011879" y="-685773"/>
            <a:ext cx="6156933" cy="6156933"/>
          </a:xfrm>
          <a:prstGeom prst="rect">
            <a:avLst/>
          </a:prstGeom>
        </p:spPr>
      </p:pic>
    </p:spTree>
    <p:extLst>
      <p:ext uri="{BB962C8B-B14F-4D97-AF65-F5344CB8AC3E}">
        <p14:creationId xmlns:p14="http://schemas.microsoft.com/office/powerpoint/2010/main" val="365345903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113D958-1515-AB4E-9158-DE732429E97F}"/>
              </a:ext>
            </a:extLst>
          </p:cNvPr>
          <p:cNvSpPr txBox="1"/>
          <p:nvPr/>
        </p:nvSpPr>
        <p:spPr>
          <a:xfrm>
            <a:off x="979663" y="803861"/>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É ora di tirare le somme…</a:t>
            </a:r>
          </a:p>
        </p:txBody>
      </p:sp>
      <p:sp>
        <p:nvSpPr>
          <p:cNvPr id="3" name="CasellaDiTesto 2">
            <a:extLst>
              <a:ext uri="{FF2B5EF4-FFF2-40B4-BE49-F238E27FC236}">
                <a16:creationId xmlns:a16="http://schemas.microsoft.com/office/drawing/2014/main" id="{BE86E1CD-B8CA-C741-BEAA-D3D7427C2A20}"/>
              </a:ext>
            </a:extLst>
          </p:cNvPr>
          <p:cNvSpPr txBox="1"/>
          <p:nvPr/>
        </p:nvSpPr>
        <p:spPr>
          <a:xfrm>
            <a:off x="2000743" y="1577242"/>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Il tuo punteggio è di…</a:t>
            </a:r>
          </a:p>
        </p:txBody>
      </p:sp>
      <p:sp>
        <p:nvSpPr>
          <p:cNvPr id="4" name="CasellaDiTesto 3">
            <a:extLst>
              <a:ext uri="{FF2B5EF4-FFF2-40B4-BE49-F238E27FC236}">
                <a16:creationId xmlns:a16="http://schemas.microsoft.com/office/drawing/2014/main" id="{DFE162DD-4EBE-C14B-9D93-CDC8D4959AA0}"/>
              </a:ext>
            </a:extLst>
          </p:cNvPr>
          <p:cNvSpPr txBox="1"/>
          <p:nvPr/>
        </p:nvSpPr>
        <p:spPr>
          <a:xfrm>
            <a:off x="5829300" y="1289611"/>
            <a:ext cx="1722121" cy="1143000"/>
          </a:xfrm>
          <a:prstGeom prst="rect">
            <a:avLst/>
          </a:prstGeom>
          <a:solidFill>
            <a:srgbClr val="0B3367"/>
          </a:solidFill>
        </p:spPr>
        <p:txBody>
          <a:bodyPr wrap="square" rtlCol="0" anchor="t" anchorCtr="0">
            <a:noAutofit/>
          </a:bodyPr>
          <a:lstStyle/>
          <a:p>
            <a:pPr algn="ctr"/>
            <a:r>
              <a:rPr lang="it-IT" sz="6600" b="1" dirty="0">
                <a:solidFill>
                  <a:srgbClr val="0DEDB0"/>
                </a:solidFill>
                <a:latin typeface="Dosis" panose="02010503020202060003" pitchFamily="2" charset="77"/>
              </a:rPr>
              <a:t>0 €</a:t>
            </a:r>
          </a:p>
        </p:txBody>
      </p:sp>
      <p:sp>
        <p:nvSpPr>
          <p:cNvPr id="7" name="CasellaDiTesto 6">
            <a:extLst>
              <a:ext uri="{FF2B5EF4-FFF2-40B4-BE49-F238E27FC236}">
                <a16:creationId xmlns:a16="http://schemas.microsoft.com/office/drawing/2014/main" id="{4051E613-C4D8-B84B-9975-96F00C77A7C1}"/>
              </a:ext>
            </a:extLst>
          </p:cNvPr>
          <p:cNvSpPr txBox="1"/>
          <p:nvPr/>
        </p:nvSpPr>
        <p:spPr>
          <a:xfrm>
            <a:off x="674908" y="4848250"/>
            <a:ext cx="9013383" cy="622910"/>
          </a:xfrm>
          <a:prstGeom prst="rect">
            <a:avLst/>
          </a:prstGeom>
          <a:solidFill>
            <a:srgbClr val="0B3367"/>
          </a:solidFill>
        </p:spPr>
        <p:txBody>
          <a:bodyPr wrap="square" rtlCol="0" anchor="t" anchorCtr="0">
            <a:noAutofit/>
          </a:bodyPr>
          <a:lstStyle/>
          <a:p>
            <a:pPr>
              <a:spcAft>
                <a:spcPts val="0"/>
              </a:spcAft>
            </a:pPr>
            <a:r>
              <a:rPr lang="it-IT" sz="3200" b="1" dirty="0">
                <a:solidFill>
                  <a:srgbClr val="0DEDB0"/>
                </a:solidFill>
                <a:latin typeface="Dosis" panose="02010503020202060003" pitchFamily="2" charset="77"/>
                <a:ea typeface="Times New Roman" panose="02020603050405020304" pitchFamily="18" charset="0"/>
                <a:cs typeface="AppleSystemUIFont"/>
              </a:rPr>
              <a:t>Ma non abbiamo ancora finito qui, </a:t>
            </a:r>
            <a:r>
              <a:rPr lang="it-IT" sz="3200" b="1" dirty="0">
                <a:solidFill>
                  <a:srgbClr val="FF0000"/>
                </a:solidFill>
                <a:latin typeface="Dosis" panose="02010503020202060003" pitchFamily="2" charset="77"/>
                <a:ea typeface="Times New Roman" panose="02020603050405020304" pitchFamily="18" charset="0"/>
                <a:cs typeface="AppleSystemUIFont"/>
              </a:rPr>
              <a:t>proseguiamo!</a:t>
            </a:r>
            <a:endParaRPr lang="it-IT" sz="2800" b="1" dirty="0">
              <a:solidFill>
                <a:srgbClr val="FF0000"/>
              </a:solidFill>
              <a:latin typeface="Dosis" panose="02010503020202060003" pitchFamily="2" charset="77"/>
              <a:ea typeface="Times New Roman" panose="02020603050405020304" pitchFamily="18" charset="0"/>
            </a:endParaRPr>
          </a:p>
        </p:txBody>
      </p:sp>
      <p:pic>
        <p:nvPicPr>
          <p:cNvPr id="8" name="Elemento grafico 7" descr="Riproduci">
            <a:hlinkClick r:id="rId4" action="ppaction://hlinksldjump"/>
            <a:extLst>
              <a:ext uri="{FF2B5EF4-FFF2-40B4-BE49-F238E27FC236}">
                <a16:creationId xmlns:a16="http://schemas.microsoft.com/office/drawing/2014/main" id="{239E7D71-5925-7A45-A454-8537B58F59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71839" y="5471160"/>
            <a:ext cx="1135324" cy="1135324"/>
          </a:xfrm>
          <a:prstGeom prst="rect">
            <a:avLst/>
          </a:prstGeom>
        </p:spPr>
      </p:pic>
      <p:sp>
        <p:nvSpPr>
          <p:cNvPr id="5" name="Titolo 4">
            <a:extLst>
              <a:ext uri="{FF2B5EF4-FFF2-40B4-BE49-F238E27FC236}">
                <a16:creationId xmlns:a16="http://schemas.microsoft.com/office/drawing/2014/main" id="{267BC01C-D1CC-0547-A8CB-BC5395761C72}"/>
              </a:ext>
            </a:extLst>
          </p:cNvPr>
          <p:cNvSpPr>
            <a:spLocks noGrp="1"/>
          </p:cNvSpPr>
          <p:nvPr>
            <p:ph type="title" idx="4294967295"/>
          </p:nvPr>
        </p:nvSpPr>
        <p:spPr>
          <a:xfrm>
            <a:off x="723901" y="-1394998"/>
            <a:ext cx="10515600" cy="1325563"/>
          </a:xfrm>
        </p:spPr>
        <p:txBody>
          <a:bodyPr/>
          <a:lstStyle/>
          <a:p>
            <a:r>
              <a:rPr lang="it-IT" dirty="0"/>
              <a:t>slide risultati 1A2A3A4B</a:t>
            </a:r>
          </a:p>
        </p:txBody>
      </p:sp>
      <p:sp>
        <p:nvSpPr>
          <p:cNvPr id="9" name="CasellaDiTesto 8">
            <a:extLst>
              <a:ext uri="{FF2B5EF4-FFF2-40B4-BE49-F238E27FC236}">
                <a16:creationId xmlns:a16="http://schemas.microsoft.com/office/drawing/2014/main" id="{09798FA2-ED82-3E48-AD91-BC999C38A834}"/>
              </a:ext>
            </a:extLst>
          </p:cNvPr>
          <p:cNvSpPr txBox="1"/>
          <p:nvPr/>
        </p:nvSpPr>
        <p:spPr>
          <a:xfrm>
            <a:off x="674908" y="2595574"/>
            <a:ext cx="8693028" cy="2117445"/>
          </a:xfrm>
          <a:prstGeom prst="rect">
            <a:avLst/>
          </a:prstGeom>
          <a:solidFill>
            <a:srgbClr val="0B3367"/>
          </a:solidFill>
        </p:spPr>
        <p:txBody>
          <a:bodyPr wrap="square" rtlCol="0" anchor="t" anchorCtr="0">
            <a:noAutofit/>
          </a:bodyPr>
          <a:lstStyle/>
          <a:p>
            <a:pPr lvl="0" algn="ctr"/>
            <a:r>
              <a:rPr lang="it-IT" sz="2400" b="1" dirty="0">
                <a:solidFill>
                  <a:srgbClr val="0DEDB0"/>
                </a:solidFill>
                <a:latin typeface="Dosis" panose="02010503020202060003" pitchFamily="2" charset="77"/>
              </a:rPr>
              <a:t>Beh siamo ritornati alla cifra di partenza, non un grosso salto in avanti dopo una ventina di anni di vita…</a:t>
            </a:r>
          </a:p>
          <a:p>
            <a:pPr algn="ctr"/>
            <a:r>
              <a:rPr lang="it-IT" sz="2400" b="1" dirty="0">
                <a:solidFill>
                  <a:srgbClr val="0DEDB0"/>
                </a:solidFill>
                <a:latin typeface="Dosis" panose="02010503020202060003" pitchFamily="2" charset="77"/>
              </a:rPr>
              <a:t>Dovresti assolutamente visitare il sito </a:t>
            </a:r>
            <a:r>
              <a:rPr lang="it-IT" sz="3200" b="1" dirty="0">
                <a:solidFill>
                  <a:srgbClr val="0DEDB0"/>
                </a:solidFill>
                <a:latin typeface="Dosis" panose="02010503020202060003" pitchFamily="2" charset="77"/>
              </a:rPr>
              <a:t>http://</a:t>
            </a:r>
            <a:r>
              <a:rPr lang="it-IT" sz="3200" b="1" dirty="0" err="1">
                <a:solidFill>
                  <a:srgbClr val="0DEDB0"/>
                </a:solidFill>
                <a:latin typeface="Dosis" panose="02010503020202060003" pitchFamily="2" charset="77"/>
              </a:rPr>
              <a:t>www.quellocheconta.gov.it</a:t>
            </a:r>
            <a:r>
              <a:rPr lang="it-IT" sz="3200" b="1" dirty="0">
                <a:solidFill>
                  <a:srgbClr val="0DEDB0"/>
                </a:solidFill>
                <a:latin typeface="Dosis" panose="02010503020202060003" pitchFamily="2" charset="77"/>
              </a:rPr>
              <a:t>/</a:t>
            </a:r>
            <a:r>
              <a:rPr lang="it-IT" sz="3200" b="1" dirty="0" err="1">
                <a:solidFill>
                  <a:srgbClr val="0DEDB0"/>
                </a:solidFill>
                <a:latin typeface="Dosis" panose="02010503020202060003" pitchFamily="2" charset="77"/>
              </a:rPr>
              <a:t>it</a:t>
            </a:r>
            <a:r>
              <a:rPr lang="it-IT" sz="3200" b="1" dirty="0">
                <a:solidFill>
                  <a:srgbClr val="0DEDB0"/>
                </a:solidFill>
                <a:latin typeface="Dosis" panose="02010503020202060003" pitchFamily="2" charset="77"/>
              </a:rPr>
              <a:t>/</a:t>
            </a:r>
            <a:endParaRPr lang="it-IT" sz="2800" b="1" dirty="0">
              <a:solidFill>
                <a:srgbClr val="0DEDB0"/>
              </a:solidFill>
              <a:latin typeface="Dosis" panose="02010503020202060003" pitchFamily="2" charset="77"/>
            </a:endParaRPr>
          </a:p>
          <a:p>
            <a:pPr algn="ctr"/>
            <a:r>
              <a:rPr lang="it-IT" sz="2400" b="1" dirty="0">
                <a:solidFill>
                  <a:srgbClr val="0DEDB0"/>
                </a:solidFill>
                <a:latin typeface="Dosis" panose="02010503020202060003" pitchFamily="2" charset="77"/>
              </a:rPr>
              <a:t> per acquisire questi concetti di base. Dopo di che, ritenta il gioco!</a:t>
            </a:r>
          </a:p>
        </p:txBody>
      </p:sp>
      <p:pic>
        <p:nvPicPr>
          <p:cNvPr id="10" name="Immagine 9">
            <a:extLst>
              <a:ext uri="{FF2B5EF4-FFF2-40B4-BE49-F238E27FC236}">
                <a16:creationId xmlns:a16="http://schemas.microsoft.com/office/drawing/2014/main" id="{342C649F-9836-43EB-9533-7CD4A97F61A2}"/>
              </a:ext>
            </a:extLst>
          </p:cNvPr>
          <p:cNvPicPr>
            <a:picLocks noChangeAspect="1"/>
          </p:cNvPicPr>
          <p:nvPr/>
        </p:nvPicPr>
        <p:blipFill>
          <a:blip r:embed="rId7"/>
          <a:stretch>
            <a:fillRect/>
          </a:stretch>
        </p:blipFill>
        <p:spPr>
          <a:xfrm>
            <a:off x="7015795" y="-482893"/>
            <a:ext cx="6156933" cy="6156933"/>
          </a:xfrm>
          <a:prstGeom prst="rect">
            <a:avLst/>
          </a:prstGeom>
        </p:spPr>
      </p:pic>
    </p:spTree>
    <p:extLst>
      <p:ext uri="{BB962C8B-B14F-4D97-AF65-F5344CB8AC3E}">
        <p14:creationId xmlns:p14="http://schemas.microsoft.com/office/powerpoint/2010/main" val="3052835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113D958-1515-AB4E-9158-DE732429E97F}"/>
              </a:ext>
            </a:extLst>
          </p:cNvPr>
          <p:cNvSpPr txBox="1"/>
          <p:nvPr/>
        </p:nvSpPr>
        <p:spPr>
          <a:xfrm>
            <a:off x="979663" y="803861"/>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É ora di tirare le somme…</a:t>
            </a:r>
          </a:p>
        </p:txBody>
      </p:sp>
      <p:sp>
        <p:nvSpPr>
          <p:cNvPr id="3" name="CasellaDiTesto 2">
            <a:extLst>
              <a:ext uri="{FF2B5EF4-FFF2-40B4-BE49-F238E27FC236}">
                <a16:creationId xmlns:a16="http://schemas.microsoft.com/office/drawing/2014/main" id="{BE86E1CD-B8CA-C741-BEAA-D3D7427C2A20}"/>
              </a:ext>
            </a:extLst>
          </p:cNvPr>
          <p:cNvSpPr txBox="1"/>
          <p:nvPr/>
        </p:nvSpPr>
        <p:spPr>
          <a:xfrm>
            <a:off x="2000743" y="1577242"/>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Il tuo punteggio è di…</a:t>
            </a:r>
          </a:p>
        </p:txBody>
      </p:sp>
      <p:sp>
        <p:nvSpPr>
          <p:cNvPr id="4" name="CasellaDiTesto 3">
            <a:extLst>
              <a:ext uri="{FF2B5EF4-FFF2-40B4-BE49-F238E27FC236}">
                <a16:creationId xmlns:a16="http://schemas.microsoft.com/office/drawing/2014/main" id="{DFE162DD-4EBE-C14B-9D93-CDC8D4959AA0}"/>
              </a:ext>
            </a:extLst>
          </p:cNvPr>
          <p:cNvSpPr txBox="1"/>
          <p:nvPr/>
        </p:nvSpPr>
        <p:spPr>
          <a:xfrm>
            <a:off x="5829300" y="1289611"/>
            <a:ext cx="1722121" cy="1143000"/>
          </a:xfrm>
          <a:prstGeom prst="rect">
            <a:avLst/>
          </a:prstGeom>
          <a:solidFill>
            <a:srgbClr val="0B3367"/>
          </a:solidFill>
        </p:spPr>
        <p:txBody>
          <a:bodyPr wrap="square" rtlCol="0" anchor="t" anchorCtr="0">
            <a:noAutofit/>
          </a:bodyPr>
          <a:lstStyle/>
          <a:p>
            <a:pPr algn="ctr"/>
            <a:r>
              <a:rPr lang="it-IT" sz="6600" b="1" dirty="0">
                <a:solidFill>
                  <a:srgbClr val="0DEDB0"/>
                </a:solidFill>
                <a:latin typeface="Dosis" panose="02010503020202060003" pitchFamily="2" charset="77"/>
              </a:rPr>
              <a:t>0 €</a:t>
            </a:r>
          </a:p>
        </p:txBody>
      </p:sp>
      <p:sp>
        <p:nvSpPr>
          <p:cNvPr id="7" name="CasellaDiTesto 6">
            <a:extLst>
              <a:ext uri="{FF2B5EF4-FFF2-40B4-BE49-F238E27FC236}">
                <a16:creationId xmlns:a16="http://schemas.microsoft.com/office/drawing/2014/main" id="{4051E613-C4D8-B84B-9975-96F00C77A7C1}"/>
              </a:ext>
            </a:extLst>
          </p:cNvPr>
          <p:cNvSpPr txBox="1"/>
          <p:nvPr/>
        </p:nvSpPr>
        <p:spPr>
          <a:xfrm>
            <a:off x="674908" y="4848250"/>
            <a:ext cx="9013383" cy="622910"/>
          </a:xfrm>
          <a:prstGeom prst="rect">
            <a:avLst/>
          </a:prstGeom>
          <a:solidFill>
            <a:srgbClr val="0B3367"/>
          </a:solidFill>
        </p:spPr>
        <p:txBody>
          <a:bodyPr wrap="square" rtlCol="0" anchor="t" anchorCtr="0">
            <a:noAutofit/>
          </a:bodyPr>
          <a:lstStyle/>
          <a:p>
            <a:pPr>
              <a:spcAft>
                <a:spcPts val="0"/>
              </a:spcAft>
            </a:pPr>
            <a:r>
              <a:rPr lang="it-IT" sz="3200" b="1" dirty="0">
                <a:solidFill>
                  <a:srgbClr val="0DEDB0"/>
                </a:solidFill>
                <a:latin typeface="Dosis" panose="02010503020202060003" pitchFamily="2" charset="77"/>
                <a:ea typeface="Times New Roman" panose="02020603050405020304" pitchFamily="18" charset="0"/>
                <a:cs typeface="AppleSystemUIFont"/>
              </a:rPr>
              <a:t>Ma non abbiamo ancora finito qui, </a:t>
            </a:r>
            <a:r>
              <a:rPr lang="it-IT" sz="3200" b="1" dirty="0">
                <a:solidFill>
                  <a:srgbClr val="FF0000"/>
                </a:solidFill>
                <a:latin typeface="Dosis" panose="02010503020202060003" pitchFamily="2" charset="77"/>
                <a:ea typeface="Times New Roman" panose="02020603050405020304" pitchFamily="18" charset="0"/>
                <a:cs typeface="AppleSystemUIFont"/>
              </a:rPr>
              <a:t>proseguiamo!</a:t>
            </a:r>
            <a:endParaRPr lang="it-IT" sz="2800" b="1" dirty="0">
              <a:solidFill>
                <a:srgbClr val="FF0000"/>
              </a:solidFill>
              <a:latin typeface="Dosis" panose="02010503020202060003" pitchFamily="2" charset="77"/>
              <a:ea typeface="Times New Roman" panose="02020603050405020304" pitchFamily="18" charset="0"/>
            </a:endParaRPr>
          </a:p>
        </p:txBody>
      </p:sp>
      <p:sp>
        <p:nvSpPr>
          <p:cNvPr id="5" name="Titolo 4">
            <a:extLst>
              <a:ext uri="{FF2B5EF4-FFF2-40B4-BE49-F238E27FC236}">
                <a16:creationId xmlns:a16="http://schemas.microsoft.com/office/drawing/2014/main" id="{0FC6F0CE-EC9D-164C-8240-B1B43BD06BC2}"/>
              </a:ext>
            </a:extLst>
          </p:cNvPr>
          <p:cNvSpPr>
            <a:spLocks noGrp="1"/>
          </p:cNvSpPr>
          <p:nvPr>
            <p:ph type="title" idx="4294967295"/>
          </p:nvPr>
        </p:nvSpPr>
        <p:spPr>
          <a:xfrm>
            <a:off x="723901" y="-1494058"/>
            <a:ext cx="10515600" cy="1325563"/>
          </a:xfrm>
        </p:spPr>
        <p:txBody>
          <a:bodyPr/>
          <a:lstStyle/>
          <a:p>
            <a:r>
              <a:rPr lang="it-IT" dirty="0"/>
              <a:t>slide risultati 1A2A3B4A</a:t>
            </a:r>
          </a:p>
        </p:txBody>
      </p:sp>
      <p:sp>
        <p:nvSpPr>
          <p:cNvPr id="9" name="CasellaDiTesto 8">
            <a:extLst>
              <a:ext uri="{FF2B5EF4-FFF2-40B4-BE49-F238E27FC236}">
                <a16:creationId xmlns:a16="http://schemas.microsoft.com/office/drawing/2014/main" id="{B6C2C7F0-3777-3646-A3A5-2F94820DBE2A}"/>
              </a:ext>
            </a:extLst>
          </p:cNvPr>
          <p:cNvSpPr txBox="1"/>
          <p:nvPr/>
        </p:nvSpPr>
        <p:spPr>
          <a:xfrm>
            <a:off x="674908" y="2595574"/>
            <a:ext cx="8693028" cy="2117445"/>
          </a:xfrm>
          <a:prstGeom prst="rect">
            <a:avLst/>
          </a:prstGeom>
          <a:solidFill>
            <a:srgbClr val="0B3367"/>
          </a:solidFill>
        </p:spPr>
        <p:txBody>
          <a:bodyPr wrap="square" rtlCol="0" anchor="t" anchorCtr="0">
            <a:noAutofit/>
          </a:bodyPr>
          <a:lstStyle/>
          <a:p>
            <a:pPr lvl="0" algn="ctr"/>
            <a:r>
              <a:rPr lang="it-IT" sz="2400" b="1" dirty="0">
                <a:solidFill>
                  <a:srgbClr val="0DEDB0"/>
                </a:solidFill>
                <a:latin typeface="Dosis" panose="02010503020202060003" pitchFamily="2" charset="77"/>
              </a:rPr>
              <a:t>Beh siamo ritornati alla cifra di partenza, non un grosso salto in avanti dopo una ventina di anni di vita…</a:t>
            </a:r>
          </a:p>
          <a:p>
            <a:pPr algn="ctr"/>
            <a:r>
              <a:rPr lang="it-IT" sz="2400" b="1" dirty="0">
                <a:solidFill>
                  <a:srgbClr val="0DEDB0"/>
                </a:solidFill>
                <a:latin typeface="Dosis" panose="02010503020202060003" pitchFamily="2" charset="77"/>
              </a:rPr>
              <a:t>Dovresti assolutamente visitare il sito </a:t>
            </a:r>
            <a:r>
              <a:rPr lang="it-IT" sz="3200" b="1" dirty="0">
                <a:solidFill>
                  <a:srgbClr val="0DEDB0"/>
                </a:solidFill>
                <a:latin typeface="Dosis" panose="02010503020202060003" pitchFamily="2" charset="77"/>
              </a:rPr>
              <a:t>http://</a:t>
            </a:r>
            <a:r>
              <a:rPr lang="it-IT" sz="3200" b="1" dirty="0" err="1">
                <a:solidFill>
                  <a:srgbClr val="0DEDB0"/>
                </a:solidFill>
                <a:latin typeface="Dosis" panose="02010503020202060003" pitchFamily="2" charset="77"/>
              </a:rPr>
              <a:t>www.quellocheconta.gov.it</a:t>
            </a:r>
            <a:r>
              <a:rPr lang="it-IT" sz="3200" b="1" dirty="0">
                <a:solidFill>
                  <a:srgbClr val="0DEDB0"/>
                </a:solidFill>
                <a:latin typeface="Dosis" panose="02010503020202060003" pitchFamily="2" charset="77"/>
              </a:rPr>
              <a:t>/</a:t>
            </a:r>
            <a:r>
              <a:rPr lang="it-IT" sz="3200" b="1" dirty="0" err="1">
                <a:solidFill>
                  <a:srgbClr val="0DEDB0"/>
                </a:solidFill>
                <a:latin typeface="Dosis" panose="02010503020202060003" pitchFamily="2" charset="77"/>
              </a:rPr>
              <a:t>it</a:t>
            </a:r>
            <a:r>
              <a:rPr lang="it-IT" sz="3200" b="1" dirty="0">
                <a:solidFill>
                  <a:srgbClr val="0DEDB0"/>
                </a:solidFill>
                <a:latin typeface="Dosis" panose="02010503020202060003" pitchFamily="2" charset="77"/>
              </a:rPr>
              <a:t>/</a:t>
            </a:r>
            <a:endParaRPr lang="it-IT" sz="2800" b="1" dirty="0">
              <a:solidFill>
                <a:srgbClr val="0DEDB0"/>
              </a:solidFill>
              <a:latin typeface="Dosis" panose="02010503020202060003" pitchFamily="2" charset="77"/>
            </a:endParaRPr>
          </a:p>
          <a:p>
            <a:pPr algn="ctr"/>
            <a:r>
              <a:rPr lang="it-IT" sz="2400" b="1" dirty="0">
                <a:solidFill>
                  <a:srgbClr val="0DEDB0"/>
                </a:solidFill>
                <a:latin typeface="Dosis" panose="02010503020202060003" pitchFamily="2" charset="77"/>
              </a:rPr>
              <a:t> per acquisire questi concetti di base. Dopo di che, ritenta il gioco!</a:t>
            </a:r>
          </a:p>
        </p:txBody>
      </p:sp>
      <p:pic>
        <p:nvPicPr>
          <p:cNvPr id="10" name="Elemento grafico 9" descr="Riproduci">
            <a:hlinkClick r:id="rId4" action="ppaction://hlinksldjump"/>
            <a:extLst>
              <a:ext uri="{FF2B5EF4-FFF2-40B4-BE49-F238E27FC236}">
                <a16:creationId xmlns:a16="http://schemas.microsoft.com/office/drawing/2014/main" id="{9BEAD1BE-6842-BB49-972C-46817E183CB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71839" y="5319054"/>
            <a:ext cx="1135324" cy="1135324"/>
          </a:xfrm>
          <a:prstGeom prst="rect">
            <a:avLst/>
          </a:prstGeom>
        </p:spPr>
      </p:pic>
      <p:pic>
        <p:nvPicPr>
          <p:cNvPr id="11" name="Immagine 10">
            <a:extLst>
              <a:ext uri="{FF2B5EF4-FFF2-40B4-BE49-F238E27FC236}">
                <a16:creationId xmlns:a16="http://schemas.microsoft.com/office/drawing/2014/main" id="{FC3CFE5F-E338-48DC-A56C-E699BBAFD388}"/>
              </a:ext>
            </a:extLst>
          </p:cNvPr>
          <p:cNvPicPr>
            <a:picLocks noChangeAspect="1"/>
          </p:cNvPicPr>
          <p:nvPr/>
        </p:nvPicPr>
        <p:blipFill>
          <a:blip r:embed="rId7"/>
          <a:stretch>
            <a:fillRect/>
          </a:stretch>
        </p:blipFill>
        <p:spPr>
          <a:xfrm>
            <a:off x="7011879" y="-685773"/>
            <a:ext cx="6156933" cy="6156933"/>
          </a:xfrm>
          <a:prstGeom prst="rect">
            <a:avLst/>
          </a:prstGeom>
        </p:spPr>
      </p:pic>
    </p:spTree>
    <p:extLst>
      <p:ext uri="{BB962C8B-B14F-4D97-AF65-F5344CB8AC3E}">
        <p14:creationId xmlns:p14="http://schemas.microsoft.com/office/powerpoint/2010/main" val="420082217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113D958-1515-AB4E-9158-DE732429E97F}"/>
              </a:ext>
            </a:extLst>
          </p:cNvPr>
          <p:cNvSpPr txBox="1"/>
          <p:nvPr/>
        </p:nvSpPr>
        <p:spPr>
          <a:xfrm>
            <a:off x="979663" y="803861"/>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É ora di tirare le somme…</a:t>
            </a:r>
          </a:p>
        </p:txBody>
      </p:sp>
      <p:sp>
        <p:nvSpPr>
          <p:cNvPr id="3" name="CasellaDiTesto 2">
            <a:extLst>
              <a:ext uri="{FF2B5EF4-FFF2-40B4-BE49-F238E27FC236}">
                <a16:creationId xmlns:a16="http://schemas.microsoft.com/office/drawing/2014/main" id="{BE86E1CD-B8CA-C741-BEAA-D3D7427C2A20}"/>
              </a:ext>
            </a:extLst>
          </p:cNvPr>
          <p:cNvSpPr txBox="1"/>
          <p:nvPr/>
        </p:nvSpPr>
        <p:spPr>
          <a:xfrm>
            <a:off x="2000743" y="1577242"/>
            <a:ext cx="3500898" cy="567739"/>
          </a:xfrm>
          <a:prstGeom prst="rect">
            <a:avLst/>
          </a:prstGeom>
          <a:solidFill>
            <a:srgbClr val="0B3367"/>
          </a:solidFill>
        </p:spPr>
        <p:txBody>
          <a:bodyPr wrap="square" rtlCol="0" anchor="t" anchorCtr="0">
            <a:noAutofit/>
          </a:bodyPr>
          <a:lstStyle/>
          <a:p>
            <a:pPr algn="ctr"/>
            <a:r>
              <a:rPr lang="it-IT" sz="2400" b="1" dirty="0">
                <a:solidFill>
                  <a:srgbClr val="0DEDB0"/>
                </a:solidFill>
                <a:latin typeface="Dosis" panose="02010503020202060003" pitchFamily="2" charset="77"/>
              </a:rPr>
              <a:t>Il tuo punteggio è di…</a:t>
            </a:r>
          </a:p>
        </p:txBody>
      </p:sp>
      <p:sp>
        <p:nvSpPr>
          <p:cNvPr id="4" name="CasellaDiTesto 3">
            <a:extLst>
              <a:ext uri="{FF2B5EF4-FFF2-40B4-BE49-F238E27FC236}">
                <a16:creationId xmlns:a16="http://schemas.microsoft.com/office/drawing/2014/main" id="{DFE162DD-4EBE-C14B-9D93-CDC8D4959AA0}"/>
              </a:ext>
            </a:extLst>
          </p:cNvPr>
          <p:cNvSpPr txBox="1"/>
          <p:nvPr/>
        </p:nvSpPr>
        <p:spPr>
          <a:xfrm>
            <a:off x="5829300" y="1289611"/>
            <a:ext cx="1722121" cy="1143000"/>
          </a:xfrm>
          <a:prstGeom prst="rect">
            <a:avLst/>
          </a:prstGeom>
          <a:solidFill>
            <a:srgbClr val="0B3367"/>
          </a:solidFill>
        </p:spPr>
        <p:txBody>
          <a:bodyPr wrap="square" rtlCol="0" anchor="t" anchorCtr="0">
            <a:noAutofit/>
          </a:bodyPr>
          <a:lstStyle/>
          <a:p>
            <a:pPr algn="ctr"/>
            <a:r>
              <a:rPr lang="it-IT" sz="6600" b="1" dirty="0">
                <a:solidFill>
                  <a:srgbClr val="0DEDB0"/>
                </a:solidFill>
                <a:latin typeface="Dosis" panose="02010503020202060003" pitchFamily="2" charset="77"/>
              </a:rPr>
              <a:t>0 €</a:t>
            </a:r>
          </a:p>
        </p:txBody>
      </p:sp>
      <p:sp>
        <p:nvSpPr>
          <p:cNvPr id="7" name="CasellaDiTesto 6">
            <a:extLst>
              <a:ext uri="{FF2B5EF4-FFF2-40B4-BE49-F238E27FC236}">
                <a16:creationId xmlns:a16="http://schemas.microsoft.com/office/drawing/2014/main" id="{4051E613-C4D8-B84B-9975-96F00C77A7C1}"/>
              </a:ext>
            </a:extLst>
          </p:cNvPr>
          <p:cNvSpPr txBox="1"/>
          <p:nvPr/>
        </p:nvSpPr>
        <p:spPr>
          <a:xfrm>
            <a:off x="674908" y="4848250"/>
            <a:ext cx="9013383" cy="622910"/>
          </a:xfrm>
          <a:prstGeom prst="rect">
            <a:avLst/>
          </a:prstGeom>
          <a:solidFill>
            <a:srgbClr val="0B3367"/>
          </a:solidFill>
        </p:spPr>
        <p:txBody>
          <a:bodyPr wrap="square" rtlCol="0" anchor="t" anchorCtr="0">
            <a:noAutofit/>
          </a:bodyPr>
          <a:lstStyle/>
          <a:p>
            <a:pPr>
              <a:spcAft>
                <a:spcPts val="0"/>
              </a:spcAft>
            </a:pPr>
            <a:r>
              <a:rPr lang="it-IT" sz="3200" b="1" dirty="0">
                <a:solidFill>
                  <a:srgbClr val="0DEDB0"/>
                </a:solidFill>
                <a:latin typeface="Dosis" panose="02010503020202060003" pitchFamily="2" charset="77"/>
                <a:ea typeface="Times New Roman" panose="02020603050405020304" pitchFamily="18" charset="0"/>
                <a:cs typeface="AppleSystemUIFont"/>
              </a:rPr>
              <a:t>Ma non abbiamo ancora finito qui, </a:t>
            </a:r>
            <a:r>
              <a:rPr lang="it-IT" sz="3200" b="1" dirty="0">
                <a:solidFill>
                  <a:srgbClr val="FF0000"/>
                </a:solidFill>
                <a:latin typeface="Dosis" panose="02010503020202060003" pitchFamily="2" charset="77"/>
                <a:ea typeface="Times New Roman" panose="02020603050405020304" pitchFamily="18" charset="0"/>
                <a:cs typeface="AppleSystemUIFont"/>
              </a:rPr>
              <a:t>proseguiamo!</a:t>
            </a:r>
            <a:endParaRPr lang="it-IT" sz="2800" b="1" dirty="0">
              <a:solidFill>
                <a:srgbClr val="FF0000"/>
              </a:solidFill>
              <a:latin typeface="Dosis" panose="02010503020202060003" pitchFamily="2" charset="77"/>
              <a:ea typeface="Times New Roman" panose="02020603050405020304" pitchFamily="18" charset="0"/>
            </a:endParaRPr>
          </a:p>
        </p:txBody>
      </p:sp>
      <p:sp>
        <p:nvSpPr>
          <p:cNvPr id="5" name="Titolo 4">
            <a:extLst>
              <a:ext uri="{FF2B5EF4-FFF2-40B4-BE49-F238E27FC236}">
                <a16:creationId xmlns:a16="http://schemas.microsoft.com/office/drawing/2014/main" id="{E0C8908A-D9FB-BC4B-BB75-81AC159D6A24}"/>
              </a:ext>
            </a:extLst>
          </p:cNvPr>
          <p:cNvSpPr>
            <a:spLocks noGrp="1"/>
          </p:cNvSpPr>
          <p:nvPr>
            <p:ph type="title" idx="4294967295"/>
          </p:nvPr>
        </p:nvSpPr>
        <p:spPr>
          <a:xfrm>
            <a:off x="838200" y="-1914232"/>
            <a:ext cx="10515600" cy="1325563"/>
          </a:xfrm>
        </p:spPr>
        <p:txBody>
          <a:bodyPr/>
          <a:lstStyle/>
          <a:p>
            <a:r>
              <a:rPr lang="it-IT" dirty="0"/>
              <a:t>slide risultati 1A2B3A4A</a:t>
            </a:r>
          </a:p>
        </p:txBody>
      </p:sp>
      <p:sp>
        <p:nvSpPr>
          <p:cNvPr id="9" name="CasellaDiTesto 8">
            <a:extLst>
              <a:ext uri="{FF2B5EF4-FFF2-40B4-BE49-F238E27FC236}">
                <a16:creationId xmlns:a16="http://schemas.microsoft.com/office/drawing/2014/main" id="{321AC802-D1D0-3548-A7B6-3CA943704A2B}"/>
              </a:ext>
            </a:extLst>
          </p:cNvPr>
          <p:cNvSpPr txBox="1"/>
          <p:nvPr/>
        </p:nvSpPr>
        <p:spPr>
          <a:xfrm>
            <a:off x="674908" y="2595574"/>
            <a:ext cx="8693028" cy="2117445"/>
          </a:xfrm>
          <a:prstGeom prst="rect">
            <a:avLst/>
          </a:prstGeom>
          <a:solidFill>
            <a:srgbClr val="0B3367"/>
          </a:solidFill>
        </p:spPr>
        <p:txBody>
          <a:bodyPr wrap="square" rtlCol="0" anchor="t" anchorCtr="0">
            <a:noAutofit/>
          </a:bodyPr>
          <a:lstStyle/>
          <a:p>
            <a:pPr lvl="0" algn="ctr"/>
            <a:r>
              <a:rPr lang="it-IT" sz="2400" b="1" dirty="0">
                <a:solidFill>
                  <a:srgbClr val="0DEDB0"/>
                </a:solidFill>
                <a:latin typeface="Dosis" panose="02010503020202060003" pitchFamily="2" charset="77"/>
              </a:rPr>
              <a:t>Beh siamo ritornati alla cifra di partenza, non un grosso salto in avanti dopo una ventina di anni di vita…</a:t>
            </a:r>
          </a:p>
          <a:p>
            <a:pPr algn="ctr"/>
            <a:r>
              <a:rPr lang="it-IT" sz="2400" b="1" dirty="0">
                <a:solidFill>
                  <a:srgbClr val="0DEDB0"/>
                </a:solidFill>
                <a:latin typeface="Dosis" panose="02010503020202060003" pitchFamily="2" charset="77"/>
              </a:rPr>
              <a:t>Dovresti assolutamente visitare il sito </a:t>
            </a:r>
            <a:r>
              <a:rPr lang="it-IT" sz="3200" b="1" dirty="0">
                <a:solidFill>
                  <a:srgbClr val="0DEDB0"/>
                </a:solidFill>
                <a:latin typeface="Dosis" panose="02010503020202060003" pitchFamily="2" charset="77"/>
              </a:rPr>
              <a:t>http://</a:t>
            </a:r>
            <a:r>
              <a:rPr lang="it-IT" sz="3200" b="1" dirty="0" err="1">
                <a:solidFill>
                  <a:srgbClr val="0DEDB0"/>
                </a:solidFill>
                <a:latin typeface="Dosis" panose="02010503020202060003" pitchFamily="2" charset="77"/>
              </a:rPr>
              <a:t>www.quellocheconta.gov.it</a:t>
            </a:r>
            <a:r>
              <a:rPr lang="it-IT" sz="3200" b="1" dirty="0">
                <a:solidFill>
                  <a:srgbClr val="0DEDB0"/>
                </a:solidFill>
                <a:latin typeface="Dosis" panose="02010503020202060003" pitchFamily="2" charset="77"/>
              </a:rPr>
              <a:t>/</a:t>
            </a:r>
            <a:r>
              <a:rPr lang="it-IT" sz="3200" b="1" dirty="0" err="1">
                <a:solidFill>
                  <a:srgbClr val="0DEDB0"/>
                </a:solidFill>
                <a:latin typeface="Dosis" panose="02010503020202060003" pitchFamily="2" charset="77"/>
              </a:rPr>
              <a:t>it</a:t>
            </a:r>
            <a:r>
              <a:rPr lang="it-IT" sz="3200" b="1" dirty="0">
                <a:solidFill>
                  <a:srgbClr val="0DEDB0"/>
                </a:solidFill>
                <a:latin typeface="Dosis" panose="02010503020202060003" pitchFamily="2" charset="77"/>
              </a:rPr>
              <a:t>/</a:t>
            </a:r>
            <a:endParaRPr lang="it-IT" sz="2800" b="1" dirty="0">
              <a:solidFill>
                <a:srgbClr val="0DEDB0"/>
              </a:solidFill>
              <a:latin typeface="Dosis" panose="02010503020202060003" pitchFamily="2" charset="77"/>
            </a:endParaRPr>
          </a:p>
          <a:p>
            <a:pPr algn="ctr"/>
            <a:r>
              <a:rPr lang="it-IT" sz="2400" b="1" dirty="0">
                <a:solidFill>
                  <a:srgbClr val="0DEDB0"/>
                </a:solidFill>
                <a:latin typeface="Dosis" panose="02010503020202060003" pitchFamily="2" charset="77"/>
              </a:rPr>
              <a:t> per acquisire questi concetti di base. Dopo di che, ritenta il gioco!</a:t>
            </a:r>
          </a:p>
        </p:txBody>
      </p:sp>
      <p:pic>
        <p:nvPicPr>
          <p:cNvPr id="10" name="Elemento grafico 9" descr="Riproduci">
            <a:hlinkClick r:id="rId4" action="ppaction://hlinksldjump"/>
            <a:extLst>
              <a:ext uri="{FF2B5EF4-FFF2-40B4-BE49-F238E27FC236}">
                <a16:creationId xmlns:a16="http://schemas.microsoft.com/office/drawing/2014/main" id="{B8DD3EE7-BFF2-014C-B202-AE75B25B8B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71839" y="5319054"/>
            <a:ext cx="1135324" cy="1135324"/>
          </a:xfrm>
          <a:prstGeom prst="rect">
            <a:avLst/>
          </a:prstGeom>
        </p:spPr>
      </p:pic>
      <p:pic>
        <p:nvPicPr>
          <p:cNvPr id="11" name="Immagine 10">
            <a:extLst>
              <a:ext uri="{FF2B5EF4-FFF2-40B4-BE49-F238E27FC236}">
                <a16:creationId xmlns:a16="http://schemas.microsoft.com/office/drawing/2014/main" id="{91BC238C-5A08-41A4-8555-B30E3652BF1B}"/>
              </a:ext>
            </a:extLst>
          </p:cNvPr>
          <p:cNvPicPr>
            <a:picLocks noChangeAspect="1"/>
          </p:cNvPicPr>
          <p:nvPr/>
        </p:nvPicPr>
        <p:blipFill>
          <a:blip r:embed="rId7"/>
          <a:stretch>
            <a:fillRect/>
          </a:stretch>
        </p:blipFill>
        <p:spPr>
          <a:xfrm>
            <a:off x="7011879" y="-685773"/>
            <a:ext cx="6156933" cy="6156933"/>
          </a:xfrm>
          <a:prstGeom prst="rect">
            <a:avLst/>
          </a:prstGeom>
        </p:spPr>
      </p:pic>
    </p:spTree>
    <p:extLst>
      <p:ext uri="{BB962C8B-B14F-4D97-AF65-F5344CB8AC3E}">
        <p14:creationId xmlns:p14="http://schemas.microsoft.com/office/powerpoint/2010/main" val="142816054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2828</TotalTime>
  <Words>12713</Words>
  <Application>Microsoft Macintosh PowerPoint</Application>
  <PresentationFormat>Widescreen</PresentationFormat>
  <Paragraphs>1188</Paragraphs>
  <Slides>154</Slides>
  <Notes>154</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154</vt:i4>
      </vt:variant>
    </vt:vector>
  </HeadingPairs>
  <TitlesOfParts>
    <vt:vector size="162" baseType="lpstr">
      <vt:lpstr>Abril Fatface</vt:lpstr>
      <vt:lpstr>AppleSystemUIFont</vt:lpstr>
      <vt:lpstr>Arial</vt:lpstr>
      <vt:lpstr>Calibri</vt:lpstr>
      <vt:lpstr>Calibri Light</vt:lpstr>
      <vt:lpstr>Dosis</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Inizia il gioco</vt:lpstr>
      <vt:lpstr>Presentazione standard di PowerPoint</vt:lpstr>
      <vt:lpstr>Livello 1</vt:lpstr>
      <vt:lpstr>Opzione A livello 1</vt:lpstr>
      <vt:lpstr>Opzione B livello 1</vt:lpstr>
      <vt:lpstr>Livello 2 1A </vt:lpstr>
      <vt:lpstr>Livello 2 1B</vt:lpstr>
      <vt:lpstr>Livello 2 1A opzioni</vt:lpstr>
      <vt:lpstr>Livello 21B opzioni</vt:lpstr>
      <vt:lpstr>Livello 21A opzione A</vt:lpstr>
      <vt:lpstr>Livello 21B opzione A</vt:lpstr>
      <vt:lpstr>Livello 21A opzione B</vt:lpstr>
      <vt:lpstr>Livello 21B opzione B</vt:lpstr>
      <vt:lpstr>Livello 21A opzione C</vt:lpstr>
      <vt:lpstr>Livello 21B opzione C</vt:lpstr>
      <vt:lpstr>Livello 3 1A2A parte 1</vt:lpstr>
      <vt:lpstr>Livello 3 1A2A parte 2</vt:lpstr>
      <vt:lpstr>Livello 3 1A2B parte 1 </vt:lpstr>
      <vt:lpstr>Livello 3 1A2B parte 2 </vt:lpstr>
      <vt:lpstr>Livello 3 1A2C parte 1 </vt:lpstr>
      <vt:lpstr>Livello 3 1A2C parte 2 </vt:lpstr>
      <vt:lpstr>Livello 3 1B2A parte 1</vt:lpstr>
      <vt:lpstr>Livello 3 1B2A parte 2 </vt:lpstr>
      <vt:lpstr>Livello 3 1B2B parte 1 </vt:lpstr>
      <vt:lpstr>Livello 3 1B2B parte 2 </vt:lpstr>
      <vt:lpstr>Livello 3 1B2C parte 1 </vt:lpstr>
      <vt:lpstr>Livello 3 1B2C parte 2 </vt:lpstr>
      <vt:lpstr>conseguenze. Livello 3 1A2A. Risposta A</vt:lpstr>
      <vt:lpstr>conseguenze. Livello 3 1A2B. Risposta A</vt:lpstr>
      <vt:lpstr>conseguenze. Livello 3 1A2C. Risposta A</vt:lpstr>
      <vt:lpstr>conseguenze. Livello 3 1B2A. Risposta A</vt:lpstr>
      <vt:lpstr>conseguenze. Livello 3 1B2B. Risposta A</vt:lpstr>
      <vt:lpstr>conseguenze. Livello 3 1B2C. Risposta A</vt:lpstr>
      <vt:lpstr>conseguenze. Livello 3 1A2A. Risposta B</vt:lpstr>
      <vt:lpstr>conseguenze. Livello 3 1A2B. Risposta B</vt:lpstr>
      <vt:lpstr>conseguenze. Livello 3 1A2C. Risposta B</vt:lpstr>
      <vt:lpstr>conseguenze. Livello 3 1B2A. Risposta B</vt:lpstr>
      <vt:lpstr>conseguenze. Livello 3 1B2B. Risposta B</vt:lpstr>
      <vt:lpstr>conseguenze. Livello 3 1B2C. Risposta B</vt:lpstr>
      <vt:lpstr>conseguenze. Livello 3 1A2A. Risposta C</vt:lpstr>
      <vt:lpstr>conseguenze. Livello 3 1A2B. Risposta C</vt:lpstr>
      <vt:lpstr>conseguenze. Livello 3 1A2C. Risposta C</vt:lpstr>
      <vt:lpstr>conseguenze. Livello 3 1B2A. Risposta C</vt:lpstr>
      <vt:lpstr>conseguenze. Livello 3 1B2B. Risposta C</vt:lpstr>
      <vt:lpstr>conseguenze. Livello 3 1B2C. Risposta C</vt:lpstr>
      <vt:lpstr>Conseguenze livello 3 opzione C 1A2A parte conclusiva</vt:lpstr>
      <vt:lpstr>Conseguenze livello 3 opzione C 1A2B parte conclusiva</vt:lpstr>
      <vt:lpstr>Conseguenze livello 3 opzione C 1A2C parte conclusiva</vt:lpstr>
      <vt:lpstr>Conseguenze livello 3 opzione C 1B2A parte conclusiva</vt:lpstr>
      <vt:lpstr>Conseguenze livello 3 opzione C 1B2B parte conclusiva</vt:lpstr>
      <vt:lpstr>Conseguenze livello 3 opzione C 1B2C parte conclusiva</vt:lpstr>
      <vt:lpstr>Livello 4 1A2A3A</vt:lpstr>
      <vt:lpstr>Livello 4 1A2A3B</vt:lpstr>
      <vt:lpstr>Livello 4 1A2B3A</vt:lpstr>
      <vt:lpstr>Livello 4 1A2B3B</vt:lpstr>
      <vt:lpstr>Livello 4 1A2C3A</vt:lpstr>
      <vt:lpstr>Livello 4 1A2C3B</vt:lpstr>
      <vt:lpstr>Livello 4 1B2A3A</vt:lpstr>
      <vt:lpstr>Livello 4 1B2A3B</vt:lpstr>
      <vt:lpstr>Livello 4 1B2B3A</vt:lpstr>
      <vt:lpstr>Livello 4 1B2B3B</vt:lpstr>
      <vt:lpstr>Livello 4 1B2C3A</vt:lpstr>
      <vt:lpstr>Livello 4 1B2C3B</vt:lpstr>
      <vt:lpstr>Opzione A Livello 4 1A2A3A</vt:lpstr>
      <vt:lpstr>Opzione A Livello 4 1A2B3A</vt:lpstr>
      <vt:lpstr>Opzione A Livello 4 1A2C3A</vt:lpstr>
      <vt:lpstr>Opzione A Livello 4 1B2A3A</vt:lpstr>
      <vt:lpstr>Opzione A Livello 4 1B2B3A</vt:lpstr>
      <vt:lpstr>Opzione A Livello 4 1B2C3A</vt:lpstr>
      <vt:lpstr>Opzione B Livello 4 1A2A3A</vt:lpstr>
      <vt:lpstr>Opzione B Livello 4 1A2B3A</vt:lpstr>
      <vt:lpstr>Opzione B Livello 4 1A2C3A</vt:lpstr>
      <vt:lpstr>Opzione B Livello 4 1B2A3A</vt:lpstr>
      <vt:lpstr>Opzione B Livello 4 1B2B3A</vt:lpstr>
      <vt:lpstr>Opzione B Livello 4 1B2C3A</vt:lpstr>
      <vt:lpstr>Opzione A Livello 4 1A2A3B</vt:lpstr>
      <vt:lpstr>Opzione A Livello 4 1A2B3B</vt:lpstr>
      <vt:lpstr>Opzione A Livello 4 1A2C3B</vt:lpstr>
      <vt:lpstr>Opzione A Livello 4 1B2A3B</vt:lpstr>
      <vt:lpstr>Opzione A Livello 4 1B2B3B</vt:lpstr>
      <vt:lpstr>Opzione A Livello 4 1B2C3B</vt:lpstr>
      <vt:lpstr>Opzione B Livello 4 1A2A3B</vt:lpstr>
      <vt:lpstr>Opzione B Livello 4 1A2B3B</vt:lpstr>
      <vt:lpstr>Opzione B Livello 4 1A2C3B</vt:lpstr>
      <vt:lpstr>Opzione B Livello 4 1B2A3B</vt:lpstr>
      <vt:lpstr>Opzione B Livello 4 1B2B3B</vt:lpstr>
      <vt:lpstr>Opzione B Livello 4 1B2C3B</vt:lpstr>
      <vt:lpstr>slide risultati 1A2A3A4A</vt:lpstr>
      <vt:lpstr>slide risultati 1A2A3A4B</vt:lpstr>
      <vt:lpstr>slide risultati 1A2A3B4A</vt:lpstr>
      <vt:lpstr>slide risultati 1A2B3A4A</vt:lpstr>
      <vt:lpstr>slide risultati 1A2B3A4B</vt:lpstr>
      <vt:lpstr>slide risultati 1A2C3A4A</vt:lpstr>
      <vt:lpstr>slide risultati 1A2C3A4B </vt:lpstr>
      <vt:lpstr>slide risultati 1B2A3A4A </vt:lpstr>
      <vt:lpstr>slide risultati 1B2A3A4B </vt:lpstr>
      <vt:lpstr>slide risultati 1B2B3A4A </vt:lpstr>
      <vt:lpstr>slide risultati 1B2B3A4B </vt:lpstr>
      <vt:lpstr>slide risultati 1B2C3A4A </vt:lpstr>
      <vt:lpstr>slide risultati 1B2C3A4B</vt:lpstr>
      <vt:lpstr>slide risultati 1A2A3C</vt:lpstr>
      <vt:lpstr>slide risultati 1B2A3B4A</vt:lpstr>
      <vt:lpstr>slide risultati 1B2A3C</vt:lpstr>
      <vt:lpstr>slide risultati 1A2A3B4B</vt:lpstr>
      <vt:lpstr>slide risultati 1A2B3B4A</vt:lpstr>
      <vt:lpstr>slide risultati 1A2B3C</vt:lpstr>
      <vt:lpstr>slide risultati 1A2C3C</vt:lpstr>
      <vt:lpstr>slide risultati 1A2C3B4A</vt:lpstr>
      <vt:lpstr>slide risultati 1A2B3B4B</vt:lpstr>
      <vt:lpstr>slide risultati 1A2C3B4B</vt:lpstr>
      <vt:lpstr>slide risultati 1B2A3B4B</vt:lpstr>
      <vt:lpstr>slide risultati 1B2B3B4A</vt:lpstr>
      <vt:lpstr>slide risultati 1B2C3B4A</vt:lpstr>
      <vt:lpstr>slide risultati 1B2B3C</vt:lpstr>
      <vt:lpstr>slide risultati 1B2C3C</vt:lpstr>
      <vt:lpstr>slide risultati 1B2B3B4B</vt:lpstr>
      <vt:lpstr>slide risultati 1B2C3B4B</vt:lpstr>
      <vt:lpstr>Livello 5 </vt:lpstr>
      <vt:lpstr>Livello 5  opzioni</vt:lpstr>
      <vt:lpstr>Livello 5 opzione A</vt:lpstr>
      <vt:lpstr>Livello 5 opzione B</vt:lpstr>
      <vt:lpstr>Slide intermedia scelta fondo. E livello 6</vt:lpstr>
      <vt:lpstr>Slide gap Previdenziale</vt:lpstr>
      <vt:lpstr>Livello 6 opzioni</vt:lpstr>
      <vt:lpstr>Livello 6 opzione A</vt:lpstr>
      <vt:lpstr>Livello 6 opzione B</vt:lpstr>
      <vt:lpstr>Livello 6 opzione C</vt:lpstr>
      <vt:lpstr>Slide pensione complementare </vt:lpstr>
      <vt:lpstr>Slide budget di spesa</vt:lpstr>
      <vt:lpstr>Previsione soldi pensione</vt:lpstr>
      <vt:lpstr>Calcolo Gap previdenziale</vt:lpstr>
      <vt:lpstr>Soldi da investire</vt:lpstr>
      <vt:lpstr>Slide profilo di rischio</vt:lpstr>
      <vt:lpstr>Livello 7: confronto tra 2 fondi</vt:lpstr>
      <vt:lpstr>Livello 7 opzione A</vt:lpstr>
      <vt:lpstr>Livello 7 opzione B</vt:lpstr>
      <vt:lpstr>Post Livello 7: La COVIP   7A</vt:lpstr>
      <vt:lpstr>Post Livello 7: La COVIP.  7B</vt:lpstr>
      <vt:lpstr>Livello 8 7A</vt:lpstr>
      <vt:lpstr>Livello 8 7B</vt:lpstr>
      <vt:lpstr>Opzione  8A 7A</vt:lpstr>
      <vt:lpstr>Opzione  8B 7A</vt:lpstr>
      <vt:lpstr>Opzione  8A 7B</vt:lpstr>
      <vt:lpstr>Opzione  8B 7B</vt:lpstr>
      <vt:lpstr>Conclusione 1 </vt:lpstr>
      <vt:lpstr>Conclusione 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Giuseppe Giorgio</dc:creator>
  <cp:lastModifiedBy>Giuseppe Giorgio</cp:lastModifiedBy>
  <cp:revision>123</cp:revision>
  <dcterms:created xsi:type="dcterms:W3CDTF">2021-04-04T19:29:24Z</dcterms:created>
  <dcterms:modified xsi:type="dcterms:W3CDTF">2021-07-11T17:57:29Z</dcterms:modified>
</cp:coreProperties>
</file>